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g>
</file>

<file path=ppt/media/image2.png>
</file>

<file path=ppt/media/image3.png>
</file>

<file path=ppt/media/image4.sv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A picture containing electronics, car, bus, computer&#10;&#10;Description automatically generated">
            <a:extLst>
              <a:ext uri="{FF2B5EF4-FFF2-40B4-BE49-F238E27FC236}">
                <a16:creationId xmlns:a16="http://schemas.microsoft.com/office/drawing/2014/main" id="{C29342AE-3F3D-4131-9160-5ED638C637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76"/>
          <a:stretch/>
        </p:blipFill>
        <p:spPr>
          <a:xfrm rot="10800000" flipV="1">
            <a:off x="0" y="0"/>
            <a:ext cx="12192000" cy="6855050"/>
          </a:xfrm>
          <a:prstGeom prst="rect">
            <a:avLst/>
          </a:prstGeom>
          <a:noFill/>
          <a:effectLst/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758B4EF8-4768-4713-8A1C-8BF6409CA39D}"/>
              </a:ext>
            </a:extLst>
          </p:cNvPr>
          <p:cNvSpPr/>
          <p:nvPr/>
        </p:nvSpPr>
        <p:spPr>
          <a:xfrm>
            <a:off x="0" y="-1"/>
            <a:ext cx="12192000" cy="6866851"/>
          </a:xfrm>
          <a:prstGeom prst="rect">
            <a:avLst/>
          </a:prstGeom>
          <a:solidFill>
            <a:srgbClr val="141414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2C634DE-7C2D-4D9D-BC5F-81F9DF8C14F9}"/>
              </a:ext>
            </a:extLst>
          </p:cNvPr>
          <p:cNvSpPr>
            <a:spLocks noChangeAspect="1"/>
          </p:cNvSpPr>
          <p:nvPr/>
        </p:nvSpPr>
        <p:spPr>
          <a:xfrm>
            <a:off x="1498435" y="959291"/>
            <a:ext cx="10695529" cy="5907560"/>
          </a:xfrm>
          <a:custGeom>
            <a:avLst/>
            <a:gdLst>
              <a:gd name="connsiteX0" fmla="*/ 0 w 8601260"/>
              <a:gd name="connsiteY0" fmla="*/ 5609659 h 5609659"/>
              <a:gd name="connsiteX1" fmla="*/ 820011 w 8601260"/>
              <a:gd name="connsiteY1" fmla="*/ 2943150 h 5609659"/>
              <a:gd name="connsiteX2" fmla="*/ 3433425 w 8601260"/>
              <a:gd name="connsiteY2" fmla="*/ 2205731 h 5609659"/>
              <a:gd name="connsiteX3" fmla="*/ 5026251 w 8601260"/>
              <a:gd name="connsiteY3" fmla="*/ 424126 h 5609659"/>
              <a:gd name="connsiteX4" fmla="*/ 6884547 w 8601260"/>
              <a:gd name="connsiteY4" fmla="*/ 70165 h 5609659"/>
              <a:gd name="connsiteX5" fmla="*/ 8595360 w 8601260"/>
              <a:gd name="connsiteY5" fmla="*/ 1491909 h 5609659"/>
              <a:gd name="connsiteX6" fmla="*/ 8601260 w 8601260"/>
              <a:gd name="connsiteY6" fmla="*/ 5586061 h 5609659"/>
              <a:gd name="connsiteX7" fmla="*/ 0 w 8601260"/>
              <a:gd name="connsiteY7" fmla="*/ 5609659 h 5609659"/>
              <a:gd name="connsiteX0" fmla="*/ 0 w 10229481"/>
              <a:gd name="connsiteY0" fmla="*/ 5580162 h 5586061"/>
              <a:gd name="connsiteX1" fmla="*/ 2448232 w 10229481"/>
              <a:gd name="connsiteY1" fmla="*/ 2943150 h 5586061"/>
              <a:gd name="connsiteX2" fmla="*/ 5061646 w 10229481"/>
              <a:gd name="connsiteY2" fmla="*/ 2205731 h 5586061"/>
              <a:gd name="connsiteX3" fmla="*/ 6654472 w 10229481"/>
              <a:gd name="connsiteY3" fmla="*/ 424126 h 5586061"/>
              <a:gd name="connsiteX4" fmla="*/ 8512768 w 10229481"/>
              <a:gd name="connsiteY4" fmla="*/ 70165 h 5586061"/>
              <a:gd name="connsiteX5" fmla="*/ 10223581 w 10229481"/>
              <a:gd name="connsiteY5" fmla="*/ 1491909 h 5586061"/>
              <a:gd name="connsiteX6" fmla="*/ 10229481 w 10229481"/>
              <a:gd name="connsiteY6" fmla="*/ 5586061 h 5586061"/>
              <a:gd name="connsiteX7" fmla="*/ 0 w 10229481"/>
              <a:gd name="connsiteY7" fmla="*/ 5580162 h 5586061"/>
              <a:gd name="connsiteX0" fmla="*/ 0 w 10229481"/>
              <a:gd name="connsiteY0" fmla="*/ 5580162 h 5586061"/>
              <a:gd name="connsiteX1" fmla="*/ 1758008 w 10229481"/>
              <a:gd name="connsiteY1" fmla="*/ 3185024 h 5586061"/>
              <a:gd name="connsiteX2" fmla="*/ 5061646 w 10229481"/>
              <a:gd name="connsiteY2" fmla="*/ 2205731 h 5586061"/>
              <a:gd name="connsiteX3" fmla="*/ 6654472 w 10229481"/>
              <a:gd name="connsiteY3" fmla="*/ 424126 h 5586061"/>
              <a:gd name="connsiteX4" fmla="*/ 8512768 w 10229481"/>
              <a:gd name="connsiteY4" fmla="*/ 70165 h 5586061"/>
              <a:gd name="connsiteX5" fmla="*/ 10223581 w 10229481"/>
              <a:gd name="connsiteY5" fmla="*/ 1491909 h 5586061"/>
              <a:gd name="connsiteX6" fmla="*/ 10229481 w 10229481"/>
              <a:gd name="connsiteY6" fmla="*/ 5586061 h 5586061"/>
              <a:gd name="connsiteX7" fmla="*/ 0 w 10229481"/>
              <a:gd name="connsiteY7" fmla="*/ 5580162 h 5586061"/>
              <a:gd name="connsiteX0" fmla="*/ 0 w 10247178"/>
              <a:gd name="connsiteY0" fmla="*/ 5567696 h 5573595"/>
              <a:gd name="connsiteX1" fmla="*/ 1758008 w 10247178"/>
              <a:gd name="connsiteY1" fmla="*/ 3172558 h 5573595"/>
              <a:gd name="connsiteX2" fmla="*/ 5061646 w 10247178"/>
              <a:gd name="connsiteY2" fmla="*/ 2193265 h 5573595"/>
              <a:gd name="connsiteX3" fmla="*/ 6654472 w 10247178"/>
              <a:gd name="connsiteY3" fmla="*/ 411660 h 5573595"/>
              <a:gd name="connsiteX4" fmla="*/ 8512768 w 10247178"/>
              <a:gd name="connsiteY4" fmla="*/ 57699 h 5573595"/>
              <a:gd name="connsiteX5" fmla="*/ 10247178 w 10247178"/>
              <a:gd name="connsiteY5" fmla="*/ 612238 h 5573595"/>
              <a:gd name="connsiteX6" fmla="*/ 10229481 w 10247178"/>
              <a:gd name="connsiteY6" fmla="*/ 5573595 h 5573595"/>
              <a:gd name="connsiteX7" fmla="*/ 0 w 10247178"/>
              <a:gd name="connsiteY7" fmla="*/ 5567696 h 5573595"/>
              <a:gd name="connsiteX0" fmla="*/ 0 w 10247178"/>
              <a:gd name="connsiteY0" fmla="*/ 5520247 h 5526146"/>
              <a:gd name="connsiteX1" fmla="*/ 1758008 w 10247178"/>
              <a:gd name="connsiteY1" fmla="*/ 3125109 h 5526146"/>
              <a:gd name="connsiteX2" fmla="*/ 5061646 w 10247178"/>
              <a:gd name="connsiteY2" fmla="*/ 2145816 h 5526146"/>
              <a:gd name="connsiteX3" fmla="*/ 6654472 w 10247178"/>
              <a:gd name="connsiteY3" fmla="*/ 364211 h 5526146"/>
              <a:gd name="connsiteX4" fmla="*/ 8512768 w 10247178"/>
              <a:gd name="connsiteY4" fmla="*/ 10250 h 5526146"/>
              <a:gd name="connsiteX5" fmla="*/ 10247178 w 10247178"/>
              <a:gd name="connsiteY5" fmla="*/ 564789 h 5526146"/>
              <a:gd name="connsiteX6" fmla="*/ 10229481 w 10247178"/>
              <a:gd name="connsiteY6" fmla="*/ 5526146 h 5526146"/>
              <a:gd name="connsiteX7" fmla="*/ 0 w 10247178"/>
              <a:gd name="connsiteY7" fmla="*/ 5520247 h 5526146"/>
              <a:gd name="connsiteX0" fmla="*/ 0 w 10247178"/>
              <a:gd name="connsiteY0" fmla="*/ 5511798 h 5517697"/>
              <a:gd name="connsiteX1" fmla="*/ 1758008 w 10247178"/>
              <a:gd name="connsiteY1" fmla="*/ 3116660 h 5517697"/>
              <a:gd name="connsiteX2" fmla="*/ 5061646 w 10247178"/>
              <a:gd name="connsiteY2" fmla="*/ 2137367 h 5517697"/>
              <a:gd name="connsiteX3" fmla="*/ 6648573 w 10247178"/>
              <a:gd name="connsiteY3" fmla="*/ 450152 h 5517697"/>
              <a:gd name="connsiteX4" fmla="*/ 8512768 w 10247178"/>
              <a:gd name="connsiteY4" fmla="*/ 1801 h 5517697"/>
              <a:gd name="connsiteX5" fmla="*/ 10247178 w 10247178"/>
              <a:gd name="connsiteY5" fmla="*/ 556340 h 5517697"/>
              <a:gd name="connsiteX6" fmla="*/ 10229481 w 10247178"/>
              <a:gd name="connsiteY6" fmla="*/ 5517697 h 5517697"/>
              <a:gd name="connsiteX7" fmla="*/ 0 w 10247178"/>
              <a:gd name="connsiteY7" fmla="*/ 5511798 h 5517697"/>
              <a:gd name="connsiteX0" fmla="*/ 0 w 10247178"/>
              <a:gd name="connsiteY0" fmla="*/ 5799707 h 5805606"/>
              <a:gd name="connsiteX1" fmla="*/ 1758008 w 10247178"/>
              <a:gd name="connsiteY1" fmla="*/ 3404569 h 5805606"/>
              <a:gd name="connsiteX2" fmla="*/ 5061646 w 10247178"/>
              <a:gd name="connsiteY2" fmla="*/ 2425276 h 5805606"/>
              <a:gd name="connsiteX3" fmla="*/ 6648573 w 10247178"/>
              <a:gd name="connsiteY3" fmla="*/ 738061 h 5805606"/>
              <a:gd name="connsiteX4" fmla="*/ 8406580 w 10247178"/>
              <a:gd name="connsiteY4" fmla="*/ 641 h 5805606"/>
              <a:gd name="connsiteX5" fmla="*/ 10247178 w 10247178"/>
              <a:gd name="connsiteY5" fmla="*/ 844249 h 5805606"/>
              <a:gd name="connsiteX6" fmla="*/ 10229481 w 10247178"/>
              <a:gd name="connsiteY6" fmla="*/ 5805606 h 5805606"/>
              <a:gd name="connsiteX7" fmla="*/ 0 w 10247178"/>
              <a:gd name="connsiteY7" fmla="*/ 5799707 h 5805606"/>
              <a:gd name="connsiteX0" fmla="*/ 0 w 10247178"/>
              <a:gd name="connsiteY0" fmla="*/ 5799716 h 5805615"/>
              <a:gd name="connsiteX1" fmla="*/ 1758008 w 10247178"/>
              <a:gd name="connsiteY1" fmla="*/ 3404578 h 5805615"/>
              <a:gd name="connsiteX2" fmla="*/ 5397909 w 10247178"/>
              <a:gd name="connsiteY2" fmla="*/ 2454781 h 5805615"/>
              <a:gd name="connsiteX3" fmla="*/ 6648573 w 10247178"/>
              <a:gd name="connsiteY3" fmla="*/ 738070 h 5805615"/>
              <a:gd name="connsiteX4" fmla="*/ 8406580 w 10247178"/>
              <a:gd name="connsiteY4" fmla="*/ 650 h 5805615"/>
              <a:gd name="connsiteX5" fmla="*/ 10247178 w 10247178"/>
              <a:gd name="connsiteY5" fmla="*/ 844258 h 5805615"/>
              <a:gd name="connsiteX6" fmla="*/ 10229481 w 10247178"/>
              <a:gd name="connsiteY6" fmla="*/ 5805615 h 5805615"/>
              <a:gd name="connsiteX7" fmla="*/ 0 w 10247178"/>
              <a:gd name="connsiteY7" fmla="*/ 5799716 h 5805615"/>
              <a:gd name="connsiteX0" fmla="*/ 0 w 10247178"/>
              <a:gd name="connsiteY0" fmla="*/ 5799558 h 5805457"/>
              <a:gd name="connsiteX1" fmla="*/ 1758008 w 10247178"/>
              <a:gd name="connsiteY1" fmla="*/ 3404420 h 5805457"/>
              <a:gd name="connsiteX2" fmla="*/ 5397909 w 10247178"/>
              <a:gd name="connsiteY2" fmla="*/ 2454623 h 5805457"/>
              <a:gd name="connsiteX3" fmla="*/ 6648573 w 10247178"/>
              <a:gd name="connsiteY3" fmla="*/ 737912 h 5805457"/>
              <a:gd name="connsiteX4" fmla="*/ 8406580 w 10247178"/>
              <a:gd name="connsiteY4" fmla="*/ 492 h 5805457"/>
              <a:gd name="connsiteX5" fmla="*/ 10247178 w 10247178"/>
              <a:gd name="connsiteY5" fmla="*/ 844100 h 5805457"/>
              <a:gd name="connsiteX6" fmla="*/ 10229481 w 10247178"/>
              <a:gd name="connsiteY6" fmla="*/ 5805457 h 5805457"/>
              <a:gd name="connsiteX7" fmla="*/ 0 w 10247178"/>
              <a:gd name="connsiteY7" fmla="*/ 5799558 h 5805457"/>
              <a:gd name="connsiteX0" fmla="*/ 0 w 10247178"/>
              <a:gd name="connsiteY0" fmla="*/ 5811497 h 5817396"/>
              <a:gd name="connsiteX1" fmla="*/ 1758008 w 10247178"/>
              <a:gd name="connsiteY1" fmla="*/ 3416359 h 5817396"/>
              <a:gd name="connsiteX2" fmla="*/ 5397909 w 10247178"/>
              <a:gd name="connsiteY2" fmla="*/ 2466562 h 5817396"/>
              <a:gd name="connsiteX3" fmla="*/ 6648573 w 10247178"/>
              <a:gd name="connsiteY3" fmla="*/ 749851 h 5817396"/>
              <a:gd name="connsiteX4" fmla="*/ 8624856 w 10247178"/>
              <a:gd name="connsiteY4" fmla="*/ 633 h 5817396"/>
              <a:gd name="connsiteX5" fmla="*/ 10247178 w 10247178"/>
              <a:gd name="connsiteY5" fmla="*/ 856039 h 5817396"/>
              <a:gd name="connsiteX6" fmla="*/ 10229481 w 10247178"/>
              <a:gd name="connsiteY6" fmla="*/ 5817396 h 5817396"/>
              <a:gd name="connsiteX7" fmla="*/ 0 w 10247178"/>
              <a:gd name="connsiteY7" fmla="*/ 5811497 h 5817396"/>
              <a:gd name="connsiteX0" fmla="*/ 0 w 10247178"/>
              <a:gd name="connsiteY0" fmla="*/ 5811497 h 5817396"/>
              <a:gd name="connsiteX1" fmla="*/ 1758008 w 10247178"/>
              <a:gd name="connsiteY1" fmla="*/ 3416359 h 5817396"/>
              <a:gd name="connsiteX2" fmla="*/ 4943658 w 10247178"/>
              <a:gd name="connsiteY2" fmla="*/ 2466562 h 5817396"/>
              <a:gd name="connsiteX3" fmla="*/ 6648573 w 10247178"/>
              <a:gd name="connsiteY3" fmla="*/ 749851 h 5817396"/>
              <a:gd name="connsiteX4" fmla="*/ 8624856 w 10247178"/>
              <a:gd name="connsiteY4" fmla="*/ 633 h 5817396"/>
              <a:gd name="connsiteX5" fmla="*/ 10247178 w 10247178"/>
              <a:gd name="connsiteY5" fmla="*/ 856039 h 5817396"/>
              <a:gd name="connsiteX6" fmla="*/ 10229481 w 10247178"/>
              <a:gd name="connsiteY6" fmla="*/ 5817396 h 5817396"/>
              <a:gd name="connsiteX7" fmla="*/ 0 w 10247178"/>
              <a:gd name="connsiteY7" fmla="*/ 5811497 h 5817396"/>
              <a:gd name="connsiteX0" fmla="*/ 0 w 10247178"/>
              <a:gd name="connsiteY0" fmla="*/ 5811852 h 5817751"/>
              <a:gd name="connsiteX1" fmla="*/ 1758008 w 10247178"/>
              <a:gd name="connsiteY1" fmla="*/ 3416714 h 5817751"/>
              <a:gd name="connsiteX2" fmla="*/ 4943658 w 10247178"/>
              <a:gd name="connsiteY2" fmla="*/ 2466917 h 5817751"/>
              <a:gd name="connsiteX3" fmla="*/ 6701667 w 10247178"/>
              <a:gd name="connsiteY3" fmla="*/ 726608 h 5817751"/>
              <a:gd name="connsiteX4" fmla="*/ 8624856 w 10247178"/>
              <a:gd name="connsiteY4" fmla="*/ 988 h 5817751"/>
              <a:gd name="connsiteX5" fmla="*/ 10247178 w 10247178"/>
              <a:gd name="connsiteY5" fmla="*/ 856394 h 5817751"/>
              <a:gd name="connsiteX6" fmla="*/ 10229481 w 10247178"/>
              <a:gd name="connsiteY6" fmla="*/ 5817751 h 5817751"/>
              <a:gd name="connsiteX7" fmla="*/ 0 w 10247178"/>
              <a:gd name="connsiteY7" fmla="*/ 5811852 h 5817751"/>
              <a:gd name="connsiteX0" fmla="*/ 0 w 10247178"/>
              <a:gd name="connsiteY0" fmla="*/ 5805967 h 5811866"/>
              <a:gd name="connsiteX1" fmla="*/ 1758008 w 10247178"/>
              <a:gd name="connsiteY1" fmla="*/ 3410829 h 5811866"/>
              <a:gd name="connsiteX2" fmla="*/ 4943658 w 10247178"/>
              <a:gd name="connsiteY2" fmla="*/ 2461032 h 5811866"/>
              <a:gd name="connsiteX3" fmla="*/ 6701667 w 10247178"/>
              <a:gd name="connsiteY3" fmla="*/ 720723 h 5811866"/>
              <a:gd name="connsiteX4" fmla="*/ 8518667 w 10247178"/>
              <a:gd name="connsiteY4" fmla="*/ 1003 h 5811866"/>
              <a:gd name="connsiteX5" fmla="*/ 10247178 w 10247178"/>
              <a:gd name="connsiteY5" fmla="*/ 850509 h 5811866"/>
              <a:gd name="connsiteX6" fmla="*/ 10229481 w 10247178"/>
              <a:gd name="connsiteY6" fmla="*/ 5811866 h 5811866"/>
              <a:gd name="connsiteX7" fmla="*/ 0 w 10247178"/>
              <a:gd name="connsiteY7" fmla="*/ 5805967 h 5811866"/>
              <a:gd name="connsiteX0" fmla="*/ 0 w 10247178"/>
              <a:gd name="connsiteY0" fmla="*/ 5805967 h 5811866"/>
              <a:gd name="connsiteX1" fmla="*/ 1368650 w 10247178"/>
              <a:gd name="connsiteY1" fmla="*/ 3074566 h 5811866"/>
              <a:gd name="connsiteX2" fmla="*/ 4943658 w 10247178"/>
              <a:gd name="connsiteY2" fmla="*/ 2461032 h 5811866"/>
              <a:gd name="connsiteX3" fmla="*/ 6701667 w 10247178"/>
              <a:gd name="connsiteY3" fmla="*/ 720723 h 5811866"/>
              <a:gd name="connsiteX4" fmla="*/ 8518667 w 10247178"/>
              <a:gd name="connsiteY4" fmla="*/ 1003 h 5811866"/>
              <a:gd name="connsiteX5" fmla="*/ 10247178 w 10247178"/>
              <a:gd name="connsiteY5" fmla="*/ 850509 h 5811866"/>
              <a:gd name="connsiteX6" fmla="*/ 10229481 w 10247178"/>
              <a:gd name="connsiteY6" fmla="*/ 5811866 h 5811866"/>
              <a:gd name="connsiteX7" fmla="*/ 0 w 10247178"/>
              <a:gd name="connsiteY7" fmla="*/ 5805967 h 5811866"/>
              <a:gd name="connsiteX0" fmla="*/ 0 w 10247178"/>
              <a:gd name="connsiteY0" fmla="*/ 5805819 h 5811718"/>
              <a:gd name="connsiteX1" fmla="*/ 1368650 w 10247178"/>
              <a:gd name="connsiteY1" fmla="*/ 3074418 h 5811718"/>
              <a:gd name="connsiteX2" fmla="*/ 4802074 w 10247178"/>
              <a:gd name="connsiteY2" fmla="*/ 2089224 h 5811718"/>
              <a:gd name="connsiteX3" fmla="*/ 6701667 w 10247178"/>
              <a:gd name="connsiteY3" fmla="*/ 720575 h 5811718"/>
              <a:gd name="connsiteX4" fmla="*/ 8518667 w 10247178"/>
              <a:gd name="connsiteY4" fmla="*/ 855 h 5811718"/>
              <a:gd name="connsiteX5" fmla="*/ 10247178 w 10247178"/>
              <a:gd name="connsiteY5" fmla="*/ 850361 h 5811718"/>
              <a:gd name="connsiteX6" fmla="*/ 10229481 w 10247178"/>
              <a:gd name="connsiteY6" fmla="*/ 5811718 h 5811718"/>
              <a:gd name="connsiteX7" fmla="*/ 0 w 10247178"/>
              <a:gd name="connsiteY7" fmla="*/ 5805819 h 5811718"/>
              <a:gd name="connsiteX0" fmla="*/ 0 w 10247178"/>
              <a:gd name="connsiteY0" fmla="*/ 5811027 h 5816926"/>
              <a:gd name="connsiteX1" fmla="*/ 1368650 w 10247178"/>
              <a:gd name="connsiteY1" fmla="*/ 3079626 h 5816926"/>
              <a:gd name="connsiteX2" fmla="*/ 4802074 w 10247178"/>
              <a:gd name="connsiteY2" fmla="*/ 2094432 h 5816926"/>
              <a:gd name="connsiteX3" fmla="*/ 6642674 w 10247178"/>
              <a:gd name="connsiteY3" fmla="*/ 560601 h 5816926"/>
              <a:gd name="connsiteX4" fmla="*/ 8518667 w 10247178"/>
              <a:gd name="connsiteY4" fmla="*/ 6063 h 5816926"/>
              <a:gd name="connsiteX5" fmla="*/ 10247178 w 10247178"/>
              <a:gd name="connsiteY5" fmla="*/ 855569 h 5816926"/>
              <a:gd name="connsiteX6" fmla="*/ 10229481 w 10247178"/>
              <a:gd name="connsiteY6" fmla="*/ 5816926 h 5816926"/>
              <a:gd name="connsiteX7" fmla="*/ 0 w 10247178"/>
              <a:gd name="connsiteY7" fmla="*/ 5811027 h 5816926"/>
              <a:gd name="connsiteX0" fmla="*/ 0 w 10247178"/>
              <a:gd name="connsiteY0" fmla="*/ 5807988 h 5813887"/>
              <a:gd name="connsiteX1" fmla="*/ 1368650 w 10247178"/>
              <a:gd name="connsiteY1" fmla="*/ 3076587 h 5813887"/>
              <a:gd name="connsiteX2" fmla="*/ 4802074 w 10247178"/>
              <a:gd name="connsiteY2" fmla="*/ 2091393 h 5813887"/>
              <a:gd name="connsiteX3" fmla="*/ 6719366 w 10247178"/>
              <a:gd name="connsiteY3" fmla="*/ 628354 h 5813887"/>
              <a:gd name="connsiteX4" fmla="*/ 8518667 w 10247178"/>
              <a:gd name="connsiteY4" fmla="*/ 3024 h 5813887"/>
              <a:gd name="connsiteX5" fmla="*/ 10247178 w 10247178"/>
              <a:gd name="connsiteY5" fmla="*/ 852530 h 5813887"/>
              <a:gd name="connsiteX6" fmla="*/ 10229481 w 10247178"/>
              <a:gd name="connsiteY6" fmla="*/ 5813887 h 5813887"/>
              <a:gd name="connsiteX7" fmla="*/ 0 w 10247178"/>
              <a:gd name="connsiteY7" fmla="*/ 5807988 h 5813887"/>
              <a:gd name="connsiteX0" fmla="*/ 0 w 10247178"/>
              <a:gd name="connsiteY0" fmla="*/ 5808199 h 5814098"/>
              <a:gd name="connsiteX1" fmla="*/ 1368650 w 10247178"/>
              <a:gd name="connsiteY1" fmla="*/ 3076798 h 5814098"/>
              <a:gd name="connsiteX2" fmla="*/ 4802074 w 10247178"/>
              <a:gd name="connsiteY2" fmla="*/ 2091604 h 5814098"/>
              <a:gd name="connsiteX3" fmla="*/ 6719366 w 10247178"/>
              <a:gd name="connsiteY3" fmla="*/ 628565 h 5814098"/>
              <a:gd name="connsiteX4" fmla="*/ 8518667 w 10247178"/>
              <a:gd name="connsiteY4" fmla="*/ 3235 h 5814098"/>
              <a:gd name="connsiteX5" fmla="*/ 10247178 w 10247178"/>
              <a:gd name="connsiteY5" fmla="*/ 852741 h 5814098"/>
              <a:gd name="connsiteX6" fmla="*/ 10229481 w 10247178"/>
              <a:gd name="connsiteY6" fmla="*/ 5814098 h 5814098"/>
              <a:gd name="connsiteX7" fmla="*/ 0 w 10247178"/>
              <a:gd name="connsiteY7" fmla="*/ 5808199 h 5814098"/>
              <a:gd name="connsiteX0" fmla="*/ 0 w 10247178"/>
              <a:gd name="connsiteY0" fmla="*/ 5808039 h 5813938"/>
              <a:gd name="connsiteX1" fmla="*/ 1368650 w 10247178"/>
              <a:gd name="connsiteY1" fmla="*/ 3076638 h 5813938"/>
              <a:gd name="connsiteX2" fmla="*/ 4607395 w 10247178"/>
              <a:gd name="connsiteY2" fmla="*/ 2126840 h 5813938"/>
              <a:gd name="connsiteX3" fmla="*/ 6719366 w 10247178"/>
              <a:gd name="connsiteY3" fmla="*/ 628405 h 5813938"/>
              <a:gd name="connsiteX4" fmla="*/ 8518667 w 10247178"/>
              <a:gd name="connsiteY4" fmla="*/ 3075 h 5813938"/>
              <a:gd name="connsiteX5" fmla="*/ 10247178 w 10247178"/>
              <a:gd name="connsiteY5" fmla="*/ 852581 h 5813938"/>
              <a:gd name="connsiteX6" fmla="*/ 10229481 w 10247178"/>
              <a:gd name="connsiteY6" fmla="*/ 5813938 h 5813938"/>
              <a:gd name="connsiteX7" fmla="*/ 0 w 10247178"/>
              <a:gd name="connsiteY7" fmla="*/ 5808039 h 5813938"/>
              <a:gd name="connsiteX0" fmla="*/ 0 w 10247178"/>
              <a:gd name="connsiteY0" fmla="*/ 5805341 h 5811240"/>
              <a:gd name="connsiteX1" fmla="*/ 1368650 w 10247178"/>
              <a:gd name="connsiteY1" fmla="*/ 3073940 h 5811240"/>
              <a:gd name="connsiteX2" fmla="*/ 4607395 w 10247178"/>
              <a:gd name="connsiteY2" fmla="*/ 2124142 h 5811240"/>
              <a:gd name="connsiteX3" fmla="*/ 6666272 w 10247178"/>
              <a:gd name="connsiteY3" fmla="*/ 761392 h 5811240"/>
              <a:gd name="connsiteX4" fmla="*/ 8518667 w 10247178"/>
              <a:gd name="connsiteY4" fmla="*/ 377 h 5811240"/>
              <a:gd name="connsiteX5" fmla="*/ 10247178 w 10247178"/>
              <a:gd name="connsiteY5" fmla="*/ 849883 h 5811240"/>
              <a:gd name="connsiteX6" fmla="*/ 10229481 w 10247178"/>
              <a:gd name="connsiteY6" fmla="*/ 5811240 h 5811240"/>
              <a:gd name="connsiteX7" fmla="*/ 0 w 10247178"/>
              <a:gd name="connsiteY7" fmla="*/ 5805341 h 5811240"/>
              <a:gd name="connsiteX0" fmla="*/ 0 w 10247178"/>
              <a:gd name="connsiteY0" fmla="*/ 5734608 h 5740507"/>
              <a:gd name="connsiteX1" fmla="*/ 1368650 w 10247178"/>
              <a:gd name="connsiteY1" fmla="*/ 3003207 h 5740507"/>
              <a:gd name="connsiteX2" fmla="*/ 4607395 w 10247178"/>
              <a:gd name="connsiteY2" fmla="*/ 2053409 h 5740507"/>
              <a:gd name="connsiteX3" fmla="*/ 6666272 w 10247178"/>
              <a:gd name="connsiteY3" fmla="*/ 690659 h 5740507"/>
              <a:gd name="connsiteX4" fmla="*/ 8282693 w 10247178"/>
              <a:gd name="connsiteY4" fmla="*/ 436 h 5740507"/>
              <a:gd name="connsiteX5" fmla="*/ 10247178 w 10247178"/>
              <a:gd name="connsiteY5" fmla="*/ 779150 h 5740507"/>
              <a:gd name="connsiteX6" fmla="*/ 10229481 w 10247178"/>
              <a:gd name="connsiteY6" fmla="*/ 5740507 h 5740507"/>
              <a:gd name="connsiteX7" fmla="*/ 0 w 10247178"/>
              <a:gd name="connsiteY7" fmla="*/ 5734608 h 5740507"/>
              <a:gd name="connsiteX0" fmla="*/ 0 w 10247178"/>
              <a:gd name="connsiteY0" fmla="*/ 5734608 h 5740507"/>
              <a:gd name="connsiteX1" fmla="*/ 1368650 w 10247178"/>
              <a:gd name="connsiteY1" fmla="*/ 3003207 h 5740507"/>
              <a:gd name="connsiteX2" fmla="*/ 4607395 w 10247178"/>
              <a:gd name="connsiteY2" fmla="*/ 2053409 h 5740507"/>
              <a:gd name="connsiteX3" fmla="*/ 6666272 w 10247178"/>
              <a:gd name="connsiteY3" fmla="*/ 690659 h 5740507"/>
              <a:gd name="connsiteX4" fmla="*/ 8388881 w 10247178"/>
              <a:gd name="connsiteY4" fmla="*/ 436 h 5740507"/>
              <a:gd name="connsiteX5" fmla="*/ 10247178 w 10247178"/>
              <a:gd name="connsiteY5" fmla="*/ 779150 h 5740507"/>
              <a:gd name="connsiteX6" fmla="*/ 10229481 w 10247178"/>
              <a:gd name="connsiteY6" fmla="*/ 5740507 h 5740507"/>
              <a:gd name="connsiteX7" fmla="*/ 0 w 10247178"/>
              <a:gd name="connsiteY7" fmla="*/ 5734608 h 5740507"/>
              <a:gd name="connsiteX0" fmla="*/ 0 w 10695529"/>
              <a:gd name="connsiteY0" fmla="*/ 5722809 h 5740507"/>
              <a:gd name="connsiteX1" fmla="*/ 1817001 w 10695529"/>
              <a:gd name="connsiteY1" fmla="*/ 3003207 h 5740507"/>
              <a:gd name="connsiteX2" fmla="*/ 5055746 w 10695529"/>
              <a:gd name="connsiteY2" fmla="*/ 2053409 h 5740507"/>
              <a:gd name="connsiteX3" fmla="*/ 7114623 w 10695529"/>
              <a:gd name="connsiteY3" fmla="*/ 690659 h 5740507"/>
              <a:gd name="connsiteX4" fmla="*/ 8837232 w 10695529"/>
              <a:gd name="connsiteY4" fmla="*/ 436 h 5740507"/>
              <a:gd name="connsiteX5" fmla="*/ 10695529 w 10695529"/>
              <a:gd name="connsiteY5" fmla="*/ 779150 h 5740507"/>
              <a:gd name="connsiteX6" fmla="*/ 10677832 w 10695529"/>
              <a:gd name="connsiteY6" fmla="*/ 5740507 h 5740507"/>
              <a:gd name="connsiteX7" fmla="*/ 0 w 10695529"/>
              <a:gd name="connsiteY7" fmla="*/ 5722809 h 5740507"/>
              <a:gd name="connsiteX0" fmla="*/ 0 w 10695529"/>
              <a:gd name="connsiteY0" fmla="*/ 5899665 h 5917363"/>
              <a:gd name="connsiteX1" fmla="*/ 1817001 w 10695529"/>
              <a:gd name="connsiteY1" fmla="*/ 3180063 h 5917363"/>
              <a:gd name="connsiteX2" fmla="*/ 5055746 w 10695529"/>
              <a:gd name="connsiteY2" fmla="*/ 2230265 h 5917363"/>
              <a:gd name="connsiteX3" fmla="*/ 7114623 w 10695529"/>
              <a:gd name="connsiteY3" fmla="*/ 867515 h 5917363"/>
              <a:gd name="connsiteX4" fmla="*/ 9102703 w 10695529"/>
              <a:gd name="connsiteY4" fmla="*/ 312 h 5917363"/>
              <a:gd name="connsiteX5" fmla="*/ 10695529 w 10695529"/>
              <a:gd name="connsiteY5" fmla="*/ 956006 h 5917363"/>
              <a:gd name="connsiteX6" fmla="*/ 10677832 w 10695529"/>
              <a:gd name="connsiteY6" fmla="*/ 5917363 h 5917363"/>
              <a:gd name="connsiteX7" fmla="*/ 0 w 10695529"/>
              <a:gd name="connsiteY7" fmla="*/ 5899665 h 5917363"/>
              <a:gd name="connsiteX0" fmla="*/ 0 w 10689629"/>
              <a:gd name="connsiteY0" fmla="*/ 5900417 h 5918115"/>
              <a:gd name="connsiteX1" fmla="*/ 1817001 w 10689629"/>
              <a:gd name="connsiteY1" fmla="*/ 3180815 h 5918115"/>
              <a:gd name="connsiteX2" fmla="*/ 5055746 w 10689629"/>
              <a:gd name="connsiteY2" fmla="*/ 2231017 h 5918115"/>
              <a:gd name="connsiteX3" fmla="*/ 7114623 w 10689629"/>
              <a:gd name="connsiteY3" fmla="*/ 868267 h 5918115"/>
              <a:gd name="connsiteX4" fmla="*/ 9102703 w 10689629"/>
              <a:gd name="connsiteY4" fmla="*/ 1064 h 5918115"/>
              <a:gd name="connsiteX5" fmla="*/ 10689629 w 10689629"/>
              <a:gd name="connsiteY5" fmla="*/ 756180 h 5918115"/>
              <a:gd name="connsiteX6" fmla="*/ 10677832 w 10689629"/>
              <a:gd name="connsiteY6" fmla="*/ 5918115 h 5918115"/>
              <a:gd name="connsiteX7" fmla="*/ 0 w 10689629"/>
              <a:gd name="connsiteY7" fmla="*/ 5900417 h 5918115"/>
              <a:gd name="connsiteX0" fmla="*/ 0 w 10689629"/>
              <a:gd name="connsiteY0" fmla="*/ 5900417 h 5918115"/>
              <a:gd name="connsiteX1" fmla="*/ 1817001 w 10689629"/>
              <a:gd name="connsiteY1" fmla="*/ 3180815 h 5918115"/>
              <a:gd name="connsiteX2" fmla="*/ 5309419 w 10689629"/>
              <a:gd name="connsiteY2" fmla="*/ 2366702 h 5918115"/>
              <a:gd name="connsiteX3" fmla="*/ 7114623 w 10689629"/>
              <a:gd name="connsiteY3" fmla="*/ 868267 h 5918115"/>
              <a:gd name="connsiteX4" fmla="*/ 9102703 w 10689629"/>
              <a:gd name="connsiteY4" fmla="*/ 1064 h 5918115"/>
              <a:gd name="connsiteX5" fmla="*/ 10689629 w 10689629"/>
              <a:gd name="connsiteY5" fmla="*/ 756180 h 5918115"/>
              <a:gd name="connsiteX6" fmla="*/ 10677832 w 10689629"/>
              <a:gd name="connsiteY6" fmla="*/ 5918115 h 5918115"/>
              <a:gd name="connsiteX7" fmla="*/ 0 w 10689629"/>
              <a:gd name="connsiteY7" fmla="*/ 5900417 h 5918115"/>
              <a:gd name="connsiteX0" fmla="*/ 0 w 10689629"/>
              <a:gd name="connsiteY0" fmla="*/ 5899384 h 5917082"/>
              <a:gd name="connsiteX1" fmla="*/ 1817001 w 10689629"/>
              <a:gd name="connsiteY1" fmla="*/ 3179782 h 5917082"/>
              <a:gd name="connsiteX2" fmla="*/ 5309419 w 10689629"/>
              <a:gd name="connsiteY2" fmla="*/ 2365669 h 5917082"/>
              <a:gd name="connsiteX3" fmla="*/ 7256208 w 10689629"/>
              <a:gd name="connsiteY3" fmla="*/ 772844 h 5917082"/>
              <a:gd name="connsiteX4" fmla="*/ 9102703 w 10689629"/>
              <a:gd name="connsiteY4" fmla="*/ 31 h 5917082"/>
              <a:gd name="connsiteX5" fmla="*/ 10689629 w 10689629"/>
              <a:gd name="connsiteY5" fmla="*/ 755147 h 5917082"/>
              <a:gd name="connsiteX6" fmla="*/ 10677832 w 10689629"/>
              <a:gd name="connsiteY6" fmla="*/ 5917082 h 5917082"/>
              <a:gd name="connsiteX7" fmla="*/ 0 w 10689629"/>
              <a:gd name="connsiteY7" fmla="*/ 5899384 h 5917082"/>
              <a:gd name="connsiteX0" fmla="*/ 0 w 10689629"/>
              <a:gd name="connsiteY0" fmla="*/ 5911180 h 5928878"/>
              <a:gd name="connsiteX1" fmla="*/ 1817001 w 10689629"/>
              <a:gd name="connsiteY1" fmla="*/ 3191578 h 5928878"/>
              <a:gd name="connsiteX2" fmla="*/ 5309419 w 10689629"/>
              <a:gd name="connsiteY2" fmla="*/ 2377465 h 5928878"/>
              <a:gd name="connsiteX3" fmla="*/ 7256208 w 10689629"/>
              <a:gd name="connsiteY3" fmla="*/ 784640 h 5928878"/>
              <a:gd name="connsiteX4" fmla="*/ 8967018 w 10689629"/>
              <a:gd name="connsiteY4" fmla="*/ 28 h 5928878"/>
              <a:gd name="connsiteX5" fmla="*/ 10689629 w 10689629"/>
              <a:gd name="connsiteY5" fmla="*/ 766943 h 5928878"/>
              <a:gd name="connsiteX6" fmla="*/ 10677832 w 10689629"/>
              <a:gd name="connsiteY6" fmla="*/ 5928878 h 5928878"/>
              <a:gd name="connsiteX7" fmla="*/ 0 w 10689629"/>
              <a:gd name="connsiteY7" fmla="*/ 5911180 h 5928878"/>
              <a:gd name="connsiteX0" fmla="*/ 0 w 10695529"/>
              <a:gd name="connsiteY0" fmla="*/ 5940677 h 5940677"/>
              <a:gd name="connsiteX1" fmla="*/ 1822901 w 10695529"/>
              <a:gd name="connsiteY1" fmla="*/ 3191578 h 5940677"/>
              <a:gd name="connsiteX2" fmla="*/ 5315319 w 10695529"/>
              <a:gd name="connsiteY2" fmla="*/ 2377465 h 5940677"/>
              <a:gd name="connsiteX3" fmla="*/ 7262108 w 10695529"/>
              <a:gd name="connsiteY3" fmla="*/ 784640 h 5940677"/>
              <a:gd name="connsiteX4" fmla="*/ 8972918 w 10695529"/>
              <a:gd name="connsiteY4" fmla="*/ 28 h 5940677"/>
              <a:gd name="connsiteX5" fmla="*/ 10695529 w 10695529"/>
              <a:gd name="connsiteY5" fmla="*/ 766943 h 5940677"/>
              <a:gd name="connsiteX6" fmla="*/ 10683732 w 10695529"/>
              <a:gd name="connsiteY6" fmla="*/ 5928878 h 5940677"/>
              <a:gd name="connsiteX7" fmla="*/ 0 w 10695529"/>
              <a:gd name="connsiteY7" fmla="*/ 5940677 h 5940677"/>
              <a:gd name="connsiteX0" fmla="*/ 0 w 10695529"/>
              <a:gd name="connsiteY0" fmla="*/ 5905288 h 5905288"/>
              <a:gd name="connsiteX1" fmla="*/ 1822901 w 10695529"/>
              <a:gd name="connsiteY1" fmla="*/ 3156189 h 5905288"/>
              <a:gd name="connsiteX2" fmla="*/ 5315319 w 10695529"/>
              <a:gd name="connsiteY2" fmla="*/ 2342076 h 5905288"/>
              <a:gd name="connsiteX3" fmla="*/ 7262108 w 10695529"/>
              <a:gd name="connsiteY3" fmla="*/ 749251 h 5905288"/>
              <a:gd name="connsiteX4" fmla="*/ 9085006 w 10695529"/>
              <a:gd name="connsiteY4" fmla="*/ 35 h 5905288"/>
              <a:gd name="connsiteX5" fmla="*/ 10695529 w 10695529"/>
              <a:gd name="connsiteY5" fmla="*/ 731554 h 5905288"/>
              <a:gd name="connsiteX6" fmla="*/ 10683732 w 10695529"/>
              <a:gd name="connsiteY6" fmla="*/ 5893489 h 5905288"/>
              <a:gd name="connsiteX7" fmla="*/ 0 w 10695529"/>
              <a:gd name="connsiteY7" fmla="*/ 5905288 h 5905288"/>
              <a:gd name="connsiteX0" fmla="*/ 0 w 10695529"/>
              <a:gd name="connsiteY0" fmla="*/ 5905288 h 5905288"/>
              <a:gd name="connsiteX1" fmla="*/ 1822901 w 10695529"/>
              <a:gd name="connsiteY1" fmla="*/ 3156189 h 5905288"/>
              <a:gd name="connsiteX2" fmla="*/ 5315319 w 10695529"/>
              <a:gd name="connsiteY2" fmla="*/ 2342076 h 5905288"/>
              <a:gd name="connsiteX3" fmla="*/ 7262108 w 10695529"/>
              <a:gd name="connsiteY3" fmla="*/ 749251 h 5905288"/>
              <a:gd name="connsiteX4" fmla="*/ 9085006 w 10695529"/>
              <a:gd name="connsiteY4" fmla="*/ 35 h 5905288"/>
              <a:gd name="connsiteX5" fmla="*/ 10695529 w 10695529"/>
              <a:gd name="connsiteY5" fmla="*/ 731554 h 5905288"/>
              <a:gd name="connsiteX6" fmla="*/ 10683732 w 10695529"/>
              <a:gd name="connsiteY6" fmla="*/ 5893489 h 5905288"/>
              <a:gd name="connsiteX7" fmla="*/ 0 w 10695529"/>
              <a:gd name="connsiteY7" fmla="*/ 5905288 h 5905288"/>
              <a:gd name="connsiteX0" fmla="*/ 0 w 10695529"/>
              <a:gd name="connsiteY0" fmla="*/ 5911443 h 5911443"/>
              <a:gd name="connsiteX1" fmla="*/ 1822901 w 10695529"/>
              <a:gd name="connsiteY1" fmla="*/ 3162344 h 5911443"/>
              <a:gd name="connsiteX2" fmla="*/ 5315319 w 10695529"/>
              <a:gd name="connsiteY2" fmla="*/ 2348231 h 5911443"/>
              <a:gd name="connsiteX3" fmla="*/ 7002537 w 10695529"/>
              <a:gd name="connsiteY3" fmla="*/ 1026776 h 5911443"/>
              <a:gd name="connsiteX4" fmla="*/ 9085006 w 10695529"/>
              <a:gd name="connsiteY4" fmla="*/ 6190 h 5911443"/>
              <a:gd name="connsiteX5" fmla="*/ 10695529 w 10695529"/>
              <a:gd name="connsiteY5" fmla="*/ 737709 h 5911443"/>
              <a:gd name="connsiteX6" fmla="*/ 10683732 w 10695529"/>
              <a:gd name="connsiteY6" fmla="*/ 5899644 h 5911443"/>
              <a:gd name="connsiteX7" fmla="*/ 0 w 10695529"/>
              <a:gd name="connsiteY7" fmla="*/ 5911443 h 5911443"/>
              <a:gd name="connsiteX0" fmla="*/ 0 w 10695529"/>
              <a:gd name="connsiteY0" fmla="*/ 5905924 h 5905924"/>
              <a:gd name="connsiteX1" fmla="*/ 1822901 w 10695529"/>
              <a:gd name="connsiteY1" fmla="*/ 3156825 h 5905924"/>
              <a:gd name="connsiteX2" fmla="*/ 5315319 w 10695529"/>
              <a:gd name="connsiteY2" fmla="*/ 2342712 h 5905924"/>
              <a:gd name="connsiteX3" fmla="*/ 7173618 w 10695529"/>
              <a:gd name="connsiteY3" fmla="*/ 637799 h 5905924"/>
              <a:gd name="connsiteX4" fmla="*/ 9085006 w 10695529"/>
              <a:gd name="connsiteY4" fmla="*/ 671 h 5905924"/>
              <a:gd name="connsiteX5" fmla="*/ 10695529 w 10695529"/>
              <a:gd name="connsiteY5" fmla="*/ 732190 h 5905924"/>
              <a:gd name="connsiteX6" fmla="*/ 10683732 w 10695529"/>
              <a:gd name="connsiteY6" fmla="*/ 5894125 h 5905924"/>
              <a:gd name="connsiteX7" fmla="*/ 0 w 10695529"/>
              <a:gd name="connsiteY7" fmla="*/ 5905924 h 5905924"/>
              <a:gd name="connsiteX0" fmla="*/ 0 w 10695529"/>
              <a:gd name="connsiteY0" fmla="*/ 5905733 h 5905733"/>
              <a:gd name="connsiteX1" fmla="*/ 1822901 w 10695529"/>
              <a:gd name="connsiteY1" fmla="*/ 3156634 h 5905733"/>
              <a:gd name="connsiteX2" fmla="*/ 5315319 w 10695529"/>
              <a:gd name="connsiteY2" fmla="*/ 2342521 h 5905733"/>
              <a:gd name="connsiteX3" fmla="*/ 7173618 w 10695529"/>
              <a:gd name="connsiteY3" fmla="*/ 637608 h 5905733"/>
              <a:gd name="connsiteX4" fmla="*/ 9085006 w 10695529"/>
              <a:gd name="connsiteY4" fmla="*/ 480 h 5905733"/>
              <a:gd name="connsiteX5" fmla="*/ 10695529 w 10695529"/>
              <a:gd name="connsiteY5" fmla="*/ 731999 h 5905733"/>
              <a:gd name="connsiteX6" fmla="*/ 10683732 w 10695529"/>
              <a:gd name="connsiteY6" fmla="*/ 5893934 h 5905733"/>
              <a:gd name="connsiteX7" fmla="*/ 0 w 10695529"/>
              <a:gd name="connsiteY7" fmla="*/ 5905733 h 5905733"/>
              <a:gd name="connsiteX0" fmla="*/ 0 w 10695529"/>
              <a:gd name="connsiteY0" fmla="*/ 5907560 h 5907560"/>
              <a:gd name="connsiteX1" fmla="*/ 1822901 w 10695529"/>
              <a:gd name="connsiteY1" fmla="*/ 3158461 h 5907560"/>
              <a:gd name="connsiteX2" fmla="*/ 5315319 w 10695529"/>
              <a:gd name="connsiteY2" fmla="*/ 2344348 h 5907560"/>
              <a:gd name="connsiteX3" fmla="*/ 7474485 w 10695529"/>
              <a:gd name="connsiteY3" fmla="*/ 545045 h 5907560"/>
              <a:gd name="connsiteX4" fmla="*/ 9085006 w 10695529"/>
              <a:gd name="connsiteY4" fmla="*/ 2307 h 5907560"/>
              <a:gd name="connsiteX5" fmla="*/ 10695529 w 10695529"/>
              <a:gd name="connsiteY5" fmla="*/ 733826 h 5907560"/>
              <a:gd name="connsiteX6" fmla="*/ 10683732 w 10695529"/>
              <a:gd name="connsiteY6" fmla="*/ 5895761 h 5907560"/>
              <a:gd name="connsiteX7" fmla="*/ 0 w 10695529"/>
              <a:gd name="connsiteY7" fmla="*/ 5907560 h 5907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95529" h="5907560">
                <a:moveTo>
                  <a:pt x="0" y="5907560"/>
                </a:moveTo>
                <a:cubicBezTo>
                  <a:pt x="123887" y="4857966"/>
                  <a:pt x="937015" y="3752330"/>
                  <a:pt x="1822901" y="3158461"/>
                </a:cubicBezTo>
                <a:cubicBezTo>
                  <a:pt x="2708787" y="2564592"/>
                  <a:pt x="4373388" y="2779917"/>
                  <a:pt x="5315319" y="2344348"/>
                </a:cubicBezTo>
                <a:cubicBezTo>
                  <a:pt x="6257250" y="1908779"/>
                  <a:pt x="7082179" y="823297"/>
                  <a:pt x="7474485" y="545045"/>
                </a:cubicBezTo>
                <a:cubicBezTo>
                  <a:pt x="7866791" y="266793"/>
                  <a:pt x="8548165" y="-29156"/>
                  <a:pt x="9085006" y="2307"/>
                </a:cubicBezTo>
                <a:cubicBezTo>
                  <a:pt x="9621847" y="33770"/>
                  <a:pt x="9996455" y="186170"/>
                  <a:pt x="10695529" y="733826"/>
                </a:cubicBezTo>
                <a:cubicBezTo>
                  <a:pt x="10695529" y="733826"/>
                  <a:pt x="10681765" y="4531044"/>
                  <a:pt x="10683732" y="5895761"/>
                </a:cubicBezTo>
                <a:lnTo>
                  <a:pt x="0" y="5907560"/>
                </a:lnTo>
                <a:close/>
              </a:path>
            </a:pathLst>
          </a:custGeom>
          <a:gradFill flip="none" rotWithShape="1">
            <a:gsLst>
              <a:gs pos="0">
                <a:srgbClr val="7200DA">
                  <a:alpha val="50000"/>
                </a:srgbClr>
              </a:gs>
              <a:gs pos="90000">
                <a:srgbClr val="F15034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22AF13-CF6C-4F42-9960-D51C6DD3B6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707685" y="3592707"/>
            <a:ext cx="6831453" cy="1772744"/>
          </a:xfrm>
        </p:spPr>
        <p:txBody>
          <a:bodyPr anchor="b"/>
          <a:lstStyle>
            <a:lvl1pPr algn="r">
              <a:defRPr sz="6000">
                <a:ln>
                  <a:noFill/>
                </a:ln>
                <a:solidFill>
                  <a:schemeClr val="bg1"/>
                </a:solidFill>
                <a:effectLst>
                  <a:glow rad="114300">
                    <a:schemeClr val="tx1">
                      <a:alpha val="5000"/>
                    </a:schemeClr>
                  </a:glow>
                </a:effectLst>
                <a:latin typeface="CircularStd-Black" panose="020B0A04020101010102" pitchFamily="34" charset="0"/>
                <a:cs typeface="CircularStd-Black" panose="020B0A04020101010102" pitchFamily="34" charset="0"/>
              </a:defRPr>
            </a:lvl1pPr>
          </a:lstStyle>
          <a:p>
            <a:r>
              <a:rPr lang="en-US" dirty="0"/>
              <a:t>Slides by Sudo</a:t>
            </a:r>
            <a:endParaRPr lang="en-A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C040B7-26AF-4369-B458-757B6CCFE5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07684" y="5486286"/>
            <a:ext cx="6831454" cy="7492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  <a:latin typeface="CircularStd-Bold" panose="020B0804020101010102" pitchFamily="34" charset="0"/>
                <a:cs typeface="CircularStd-Bold" panose="020B0804020101010102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6FFF28B-3EE0-4A7C-BB1A-2F10DA9DF6CD}"/>
              </a:ext>
            </a:extLst>
          </p:cNvPr>
          <p:cNvSpPr/>
          <p:nvPr/>
        </p:nvSpPr>
        <p:spPr>
          <a:xfrm>
            <a:off x="0" y="0"/>
            <a:ext cx="2620449" cy="2541625"/>
          </a:xfrm>
          <a:custGeom>
            <a:avLst/>
            <a:gdLst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949933 w 1752245"/>
              <a:gd name="connsiteY2" fmla="*/ 943896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356989 w 1752245"/>
              <a:gd name="connsiteY2" fmla="*/ 1185769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356989 w 1752245"/>
              <a:gd name="connsiteY2" fmla="*/ 1185769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356989 w 1752245"/>
              <a:gd name="connsiteY2" fmla="*/ 1185769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138712 w 1752245"/>
              <a:gd name="connsiteY2" fmla="*/ 1026487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085618 w 1752245"/>
              <a:gd name="connsiteY2" fmla="*/ 1091380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085618 w 1752245"/>
              <a:gd name="connsiteY2" fmla="*/ 1091380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309793 w 1752245"/>
              <a:gd name="connsiteY2" fmla="*/ 1197568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309793 w 1752245"/>
              <a:gd name="connsiteY2" fmla="*/ 1197568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457277 w 1752245"/>
              <a:gd name="connsiteY2" fmla="*/ 1350951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68779"/>
              <a:gd name="connsiteY0" fmla="*/ 0 h 1840598"/>
              <a:gd name="connsiteX1" fmla="*/ 23734 w 1768779"/>
              <a:gd name="connsiteY1" fmla="*/ 1840598 h 1840598"/>
              <a:gd name="connsiteX2" fmla="*/ 1539868 w 1768779"/>
              <a:gd name="connsiteY2" fmla="*/ 1439442 h 1840598"/>
              <a:gd name="connsiteX3" fmla="*/ 1752245 w 1768779"/>
              <a:gd name="connsiteY3" fmla="*/ 5899 h 1840598"/>
              <a:gd name="connsiteX4" fmla="*/ 137 w 1768779"/>
              <a:gd name="connsiteY4" fmla="*/ 0 h 1840598"/>
              <a:gd name="connsiteX0" fmla="*/ 137 w 2625350"/>
              <a:gd name="connsiteY0" fmla="*/ 0 h 1840598"/>
              <a:gd name="connsiteX1" fmla="*/ 23734 w 2625350"/>
              <a:gd name="connsiteY1" fmla="*/ 1840598 h 1840598"/>
              <a:gd name="connsiteX2" fmla="*/ 1539868 w 2625350"/>
              <a:gd name="connsiteY2" fmla="*/ 1439442 h 1840598"/>
              <a:gd name="connsiteX3" fmla="*/ 2625350 w 2625350"/>
              <a:gd name="connsiteY3" fmla="*/ 11798 h 1840598"/>
              <a:gd name="connsiteX4" fmla="*/ 137 w 2625350"/>
              <a:gd name="connsiteY4" fmla="*/ 0 h 1840598"/>
              <a:gd name="connsiteX0" fmla="*/ 11035 w 2636248"/>
              <a:gd name="connsiteY0" fmla="*/ 0 h 2808093"/>
              <a:gd name="connsiteX1" fmla="*/ 11035 w 2636248"/>
              <a:gd name="connsiteY1" fmla="*/ 2808093 h 2808093"/>
              <a:gd name="connsiteX2" fmla="*/ 1550766 w 2636248"/>
              <a:gd name="connsiteY2" fmla="*/ 1439442 h 2808093"/>
              <a:gd name="connsiteX3" fmla="*/ 2636248 w 2636248"/>
              <a:gd name="connsiteY3" fmla="*/ 11798 h 2808093"/>
              <a:gd name="connsiteX4" fmla="*/ 11035 w 2636248"/>
              <a:gd name="connsiteY4" fmla="*/ 0 h 2808093"/>
              <a:gd name="connsiteX0" fmla="*/ 33 w 2625246"/>
              <a:gd name="connsiteY0" fmla="*/ 0 h 2808093"/>
              <a:gd name="connsiteX1" fmla="*/ 33 w 2625246"/>
              <a:gd name="connsiteY1" fmla="*/ 2808093 h 2808093"/>
              <a:gd name="connsiteX2" fmla="*/ 1539764 w 2625246"/>
              <a:gd name="connsiteY2" fmla="*/ 1439442 h 2808093"/>
              <a:gd name="connsiteX3" fmla="*/ 2625246 w 2625246"/>
              <a:gd name="connsiteY3" fmla="*/ 11798 h 2808093"/>
              <a:gd name="connsiteX4" fmla="*/ 33 w 2625246"/>
              <a:gd name="connsiteY4" fmla="*/ 0 h 2808093"/>
              <a:gd name="connsiteX0" fmla="*/ 33 w 2625246"/>
              <a:gd name="connsiteY0" fmla="*/ 0 h 2808093"/>
              <a:gd name="connsiteX1" fmla="*/ 33 w 2625246"/>
              <a:gd name="connsiteY1" fmla="*/ 2808093 h 2808093"/>
              <a:gd name="connsiteX2" fmla="*/ 1952719 w 2625246"/>
              <a:gd name="connsiteY2" fmla="*/ 1805202 h 2808093"/>
              <a:gd name="connsiteX3" fmla="*/ 2625246 w 2625246"/>
              <a:gd name="connsiteY3" fmla="*/ 11798 h 2808093"/>
              <a:gd name="connsiteX4" fmla="*/ 33 w 2625246"/>
              <a:gd name="connsiteY4" fmla="*/ 0 h 2808093"/>
              <a:gd name="connsiteX0" fmla="*/ 33 w 2625246"/>
              <a:gd name="connsiteY0" fmla="*/ 0 h 2808093"/>
              <a:gd name="connsiteX1" fmla="*/ 33 w 2625246"/>
              <a:gd name="connsiteY1" fmla="*/ 2808093 h 2808093"/>
              <a:gd name="connsiteX2" fmla="*/ 1952719 w 2625246"/>
              <a:gd name="connsiteY2" fmla="*/ 1805202 h 2808093"/>
              <a:gd name="connsiteX3" fmla="*/ 2625246 w 2625246"/>
              <a:gd name="connsiteY3" fmla="*/ 11798 h 2808093"/>
              <a:gd name="connsiteX4" fmla="*/ 33 w 2625246"/>
              <a:gd name="connsiteY4" fmla="*/ 0 h 2808093"/>
              <a:gd name="connsiteX0" fmla="*/ 8 w 2625221"/>
              <a:gd name="connsiteY0" fmla="*/ 0 h 2583917"/>
              <a:gd name="connsiteX1" fmla="*/ 17706 w 2625221"/>
              <a:gd name="connsiteY1" fmla="*/ 2583917 h 2583917"/>
              <a:gd name="connsiteX2" fmla="*/ 1952694 w 2625221"/>
              <a:gd name="connsiteY2" fmla="*/ 1805202 h 2583917"/>
              <a:gd name="connsiteX3" fmla="*/ 2625221 w 2625221"/>
              <a:gd name="connsiteY3" fmla="*/ 11798 h 2583917"/>
              <a:gd name="connsiteX4" fmla="*/ 8 w 2625221"/>
              <a:gd name="connsiteY4" fmla="*/ 0 h 2583917"/>
              <a:gd name="connsiteX0" fmla="*/ 8 w 2625221"/>
              <a:gd name="connsiteY0" fmla="*/ 0 h 2583917"/>
              <a:gd name="connsiteX1" fmla="*/ 17706 w 2625221"/>
              <a:gd name="connsiteY1" fmla="*/ 2583917 h 2583917"/>
              <a:gd name="connsiteX2" fmla="*/ 1952694 w 2625221"/>
              <a:gd name="connsiteY2" fmla="*/ 1805202 h 2583917"/>
              <a:gd name="connsiteX3" fmla="*/ 2625221 w 2625221"/>
              <a:gd name="connsiteY3" fmla="*/ 11798 h 2583917"/>
              <a:gd name="connsiteX4" fmla="*/ 8 w 2625221"/>
              <a:gd name="connsiteY4" fmla="*/ 0 h 2583917"/>
              <a:gd name="connsiteX0" fmla="*/ 8 w 2625221"/>
              <a:gd name="connsiteY0" fmla="*/ 0 h 2583917"/>
              <a:gd name="connsiteX1" fmla="*/ 17706 w 2625221"/>
              <a:gd name="connsiteY1" fmla="*/ 2583917 h 2583917"/>
              <a:gd name="connsiteX2" fmla="*/ 1952694 w 2625221"/>
              <a:gd name="connsiteY2" fmla="*/ 1805202 h 2583917"/>
              <a:gd name="connsiteX3" fmla="*/ 2625221 w 2625221"/>
              <a:gd name="connsiteY3" fmla="*/ 11798 h 2583917"/>
              <a:gd name="connsiteX4" fmla="*/ 8 w 2625221"/>
              <a:gd name="connsiteY4" fmla="*/ 0 h 2583917"/>
              <a:gd name="connsiteX0" fmla="*/ 8 w 2625912"/>
              <a:gd name="connsiteY0" fmla="*/ 0 h 2583917"/>
              <a:gd name="connsiteX1" fmla="*/ 17706 w 2625912"/>
              <a:gd name="connsiteY1" fmla="*/ 2583917 h 2583917"/>
              <a:gd name="connsiteX2" fmla="*/ 1952694 w 2625912"/>
              <a:gd name="connsiteY2" fmla="*/ 1805202 h 2583917"/>
              <a:gd name="connsiteX3" fmla="*/ 2625221 w 2625912"/>
              <a:gd name="connsiteY3" fmla="*/ 11798 h 2583917"/>
              <a:gd name="connsiteX4" fmla="*/ 8 w 2625912"/>
              <a:gd name="connsiteY4" fmla="*/ 0 h 2583917"/>
              <a:gd name="connsiteX0" fmla="*/ 8 w 2625943"/>
              <a:gd name="connsiteY0" fmla="*/ 0 h 2583917"/>
              <a:gd name="connsiteX1" fmla="*/ 17706 w 2625943"/>
              <a:gd name="connsiteY1" fmla="*/ 2583917 h 2583917"/>
              <a:gd name="connsiteX2" fmla="*/ 1964493 w 2625943"/>
              <a:gd name="connsiteY2" fmla="*/ 1634121 h 2583917"/>
              <a:gd name="connsiteX3" fmla="*/ 2625221 w 2625943"/>
              <a:gd name="connsiteY3" fmla="*/ 11798 h 2583917"/>
              <a:gd name="connsiteX4" fmla="*/ 8 w 2625943"/>
              <a:gd name="connsiteY4" fmla="*/ 0 h 2583917"/>
              <a:gd name="connsiteX0" fmla="*/ 8 w 2625927"/>
              <a:gd name="connsiteY0" fmla="*/ 0 h 2583917"/>
              <a:gd name="connsiteX1" fmla="*/ 17706 w 2625927"/>
              <a:gd name="connsiteY1" fmla="*/ 2583917 h 2583917"/>
              <a:gd name="connsiteX2" fmla="*/ 1964493 w 2625927"/>
              <a:gd name="connsiteY2" fmla="*/ 1634121 h 2583917"/>
              <a:gd name="connsiteX3" fmla="*/ 2625221 w 2625927"/>
              <a:gd name="connsiteY3" fmla="*/ 11798 h 2583917"/>
              <a:gd name="connsiteX4" fmla="*/ 8 w 2625927"/>
              <a:gd name="connsiteY4" fmla="*/ 0 h 2583917"/>
              <a:gd name="connsiteX0" fmla="*/ 8 w 2626605"/>
              <a:gd name="connsiteY0" fmla="*/ 0 h 2583917"/>
              <a:gd name="connsiteX1" fmla="*/ 17706 w 2626605"/>
              <a:gd name="connsiteY1" fmla="*/ 2583917 h 2583917"/>
              <a:gd name="connsiteX2" fmla="*/ 1964493 w 2626605"/>
              <a:gd name="connsiteY2" fmla="*/ 1634121 h 2583917"/>
              <a:gd name="connsiteX3" fmla="*/ 2625221 w 2626605"/>
              <a:gd name="connsiteY3" fmla="*/ 11798 h 2583917"/>
              <a:gd name="connsiteX4" fmla="*/ 8 w 2626605"/>
              <a:gd name="connsiteY4" fmla="*/ 0 h 2583917"/>
              <a:gd name="connsiteX0" fmla="*/ 8 w 2627111"/>
              <a:gd name="connsiteY0" fmla="*/ 0 h 2583917"/>
              <a:gd name="connsiteX1" fmla="*/ 17706 w 2627111"/>
              <a:gd name="connsiteY1" fmla="*/ 2583917 h 2583917"/>
              <a:gd name="connsiteX2" fmla="*/ 1964493 w 2627111"/>
              <a:gd name="connsiteY2" fmla="*/ 1634121 h 2583917"/>
              <a:gd name="connsiteX3" fmla="*/ 2625221 w 2627111"/>
              <a:gd name="connsiteY3" fmla="*/ 11798 h 2583917"/>
              <a:gd name="connsiteX4" fmla="*/ 8 w 2627111"/>
              <a:gd name="connsiteY4" fmla="*/ 0 h 2583917"/>
              <a:gd name="connsiteX0" fmla="*/ 8 w 2626723"/>
              <a:gd name="connsiteY0" fmla="*/ 0 h 2583917"/>
              <a:gd name="connsiteX1" fmla="*/ 17706 w 2626723"/>
              <a:gd name="connsiteY1" fmla="*/ 2583917 h 2583917"/>
              <a:gd name="connsiteX2" fmla="*/ 1964493 w 2626723"/>
              <a:gd name="connsiteY2" fmla="*/ 1634121 h 2583917"/>
              <a:gd name="connsiteX3" fmla="*/ 2625221 w 2626723"/>
              <a:gd name="connsiteY3" fmla="*/ 11798 h 2583917"/>
              <a:gd name="connsiteX4" fmla="*/ 8 w 2626723"/>
              <a:gd name="connsiteY4" fmla="*/ 0 h 2583917"/>
              <a:gd name="connsiteX0" fmla="*/ 8 w 2627124"/>
              <a:gd name="connsiteY0" fmla="*/ 0 h 2583917"/>
              <a:gd name="connsiteX1" fmla="*/ 17706 w 2627124"/>
              <a:gd name="connsiteY1" fmla="*/ 2583917 h 2583917"/>
              <a:gd name="connsiteX2" fmla="*/ 1993990 w 2627124"/>
              <a:gd name="connsiteY2" fmla="*/ 1657719 h 2583917"/>
              <a:gd name="connsiteX3" fmla="*/ 2625221 w 2627124"/>
              <a:gd name="connsiteY3" fmla="*/ 11798 h 2583917"/>
              <a:gd name="connsiteX4" fmla="*/ 8 w 2627124"/>
              <a:gd name="connsiteY4" fmla="*/ 0 h 2583917"/>
              <a:gd name="connsiteX0" fmla="*/ 8 w 2627030"/>
              <a:gd name="connsiteY0" fmla="*/ 0 h 2583917"/>
              <a:gd name="connsiteX1" fmla="*/ 17706 w 2627030"/>
              <a:gd name="connsiteY1" fmla="*/ 2583917 h 2583917"/>
              <a:gd name="connsiteX2" fmla="*/ 1988091 w 2627030"/>
              <a:gd name="connsiteY2" fmla="*/ 1551530 h 2583917"/>
              <a:gd name="connsiteX3" fmla="*/ 2625221 w 2627030"/>
              <a:gd name="connsiteY3" fmla="*/ 11798 h 2583917"/>
              <a:gd name="connsiteX4" fmla="*/ 8 w 2627030"/>
              <a:gd name="connsiteY4" fmla="*/ 0 h 2583917"/>
              <a:gd name="connsiteX0" fmla="*/ 8 w 2627222"/>
              <a:gd name="connsiteY0" fmla="*/ 0 h 2583917"/>
              <a:gd name="connsiteX1" fmla="*/ 17706 w 2627222"/>
              <a:gd name="connsiteY1" fmla="*/ 2583917 h 2583917"/>
              <a:gd name="connsiteX2" fmla="*/ 1988091 w 2627222"/>
              <a:gd name="connsiteY2" fmla="*/ 1551530 h 2583917"/>
              <a:gd name="connsiteX3" fmla="*/ 2625221 w 2627222"/>
              <a:gd name="connsiteY3" fmla="*/ 11798 h 2583917"/>
              <a:gd name="connsiteX4" fmla="*/ 8 w 2627222"/>
              <a:gd name="connsiteY4" fmla="*/ 0 h 2583917"/>
              <a:gd name="connsiteX0" fmla="*/ 8 w 2626028"/>
              <a:gd name="connsiteY0" fmla="*/ 0 h 2583917"/>
              <a:gd name="connsiteX1" fmla="*/ 17706 w 2626028"/>
              <a:gd name="connsiteY1" fmla="*/ 2583917 h 2583917"/>
              <a:gd name="connsiteX2" fmla="*/ 1840607 w 2626028"/>
              <a:gd name="connsiteY2" fmla="*/ 1657719 h 2583917"/>
              <a:gd name="connsiteX3" fmla="*/ 2625221 w 2626028"/>
              <a:gd name="connsiteY3" fmla="*/ 11798 h 2583917"/>
              <a:gd name="connsiteX4" fmla="*/ 8 w 2626028"/>
              <a:gd name="connsiteY4" fmla="*/ 0 h 2583917"/>
              <a:gd name="connsiteX0" fmla="*/ 8 w 2626070"/>
              <a:gd name="connsiteY0" fmla="*/ 0 h 2583917"/>
              <a:gd name="connsiteX1" fmla="*/ 17706 w 2626070"/>
              <a:gd name="connsiteY1" fmla="*/ 2583917 h 2583917"/>
              <a:gd name="connsiteX2" fmla="*/ 1840607 w 2626070"/>
              <a:gd name="connsiteY2" fmla="*/ 1657719 h 2583917"/>
              <a:gd name="connsiteX3" fmla="*/ 2625221 w 2626070"/>
              <a:gd name="connsiteY3" fmla="*/ 11798 h 2583917"/>
              <a:gd name="connsiteX4" fmla="*/ 8 w 2626070"/>
              <a:gd name="connsiteY4" fmla="*/ 0 h 2583917"/>
              <a:gd name="connsiteX0" fmla="*/ 11 w 2625714"/>
              <a:gd name="connsiteY0" fmla="*/ 0 h 2587394"/>
              <a:gd name="connsiteX1" fmla="*/ 10755 w 2625714"/>
              <a:gd name="connsiteY1" fmla="*/ 2587394 h 2587394"/>
              <a:gd name="connsiteX2" fmla="*/ 1840610 w 2625714"/>
              <a:gd name="connsiteY2" fmla="*/ 1657719 h 2587394"/>
              <a:gd name="connsiteX3" fmla="*/ 2625224 w 2625714"/>
              <a:gd name="connsiteY3" fmla="*/ 11798 h 2587394"/>
              <a:gd name="connsiteX4" fmla="*/ 11 w 2625714"/>
              <a:gd name="connsiteY4" fmla="*/ 0 h 2587394"/>
              <a:gd name="connsiteX0" fmla="*/ 11 w 2625714"/>
              <a:gd name="connsiteY0" fmla="*/ 0 h 2587394"/>
              <a:gd name="connsiteX1" fmla="*/ 10755 w 2625714"/>
              <a:gd name="connsiteY1" fmla="*/ 2587394 h 2587394"/>
              <a:gd name="connsiteX2" fmla="*/ 1840610 w 2625714"/>
              <a:gd name="connsiteY2" fmla="*/ 1657719 h 2587394"/>
              <a:gd name="connsiteX3" fmla="*/ 2625224 w 2625714"/>
              <a:gd name="connsiteY3" fmla="*/ 11798 h 2587394"/>
              <a:gd name="connsiteX4" fmla="*/ 11 w 2625714"/>
              <a:gd name="connsiteY4" fmla="*/ 0 h 2587394"/>
              <a:gd name="connsiteX0" fmla="*/ 11 w 2625714"/>
              <a:gd name="connsiteY0" fmla="*/ 0 h 2587394"/>
              <a:gd name="connsiteX1" fmla="*/ 10755 w 2625714"/>
              <a:gd name="connsiteY1" fmla="*/ 2587394 h 2587394"/>
              <a:gd name="connsiteX2" fmla="*/ 1840610 w 2625714"/>
              <a:gd name="connsiteY2" fmla="*/ 1657719 h 2587394"/>
              <a:gd name="connsiteX3" fmla="*/ 2625224 w 2625714"/>
              <a:gd name="connsiteY3" fmla="*/ 4844 h 2587394"/>
              <a:gd name="connsiteX4" fmla="*/ 11 w 2625714"/>
              <a:gd name="connsiteY4" fmla="*/ 0 h 2587394"/>
              <a:gd name="connsiteX0" fmla="*/ 11 w 2625714"/>
              <a:gd name="connsiteY0" fmla="*/ 0 h 2587394"/>
              <a:gd name="connsiteX1" fmla="*/ 10755 w 2625714"/>
              <a:gd name="connsiteY1" fmla="*/ 2587394 h 2587394"/>
              <a:gd name="connsiteX2" fmla="*/ 1840610 w 2625714"/>
              <a:gd name="connsiteY2" fmla="*/ 1657719 h 2587394"/>
              <a:gd name="connsiteX3" fmla="*/ 2625224 w 2625714"/>
              <a:gd name="connsiteY3" fmla="*/ 4844 h 2587394"/>
              <a:gd name="connsiteX4" fmla="*/ 11 w 2625714"/>
              <a:gd name="connsiteY4" fmla="*/ 0 h 2587394"/>
              <a:gd name="connsiteX0" fmla="*/ 11 w 2625224"/>
              <a:gd name="connsiteY0" fmla="*/ 0 h 2587394"/>
              <a:gd name="connsiteX1" fmla="*/ 10755 w 2625224"/>
              <a:gd name="connsiteY1" fmla="*/ 2587394 h 2587394"/>
              <a:gd name="connsiteX2" fmla="*/ 1840610 w 2625224"/>
              <a:gd name="connsiteY2" fmla="*/ 1657719 h 2587394"/>
              <a:gd name="connsiteX3" fmla="*/ 2625224 w 2625224"/>
              <a:gd name="connsiteY3" fmla="*/ 4844 h 2587394"/>
              <a:gd name="connsiteX4" fmla="*/ 11 w 2625224"/>
              <a:gd name="connsiteY4" fmla="*/ 0 h 2587394"/>
              <a:gd name="connsiteX0" fmla="*/ 19 w 2625232"/>
              <a:gd name="connsiteY0" fmla="*/ 0 h 2580440"/>
              <a:gd name="connsiteX1" fmla="*/ 3809 w 2625232"/>
              <a:gd name="connsiteY1" fmla="*/ 2580440 h 2580440"/>
              <a:gd name="connsiteX2" fmla="*/ 1840618 w 2625232"/>
              <a:gd name="connsiteY2" fmla="*/ 1657719 h 2580440"/>
              <a:gd name="connsiteX3" fmla="*/ 2625232 w 2625232"/>
              <a:gd name="connsiteY3" fmla="*/ 4844 h 2580440"/>
              <a:gd name="connsiteX4" fmla="*/ 19 w 2625232"/>
              <a:gd name="connsiteY4" fmla="*/ 0 h 2580440"/>
              <a:gd name="connsiteX0" fmla="*/ 19 w 2625232"/>
              <a:gd name="connsiteY0" fmla="*/ 0 h 2580440"/>
              <a:gd name="connsiteX1" fmla="*/ 3809 w 2625232"/>
              <a:gd name="connsiteY1" fmla="*/ 2580440 h 2580440"/>
              <a:gd name="connsiteX2" fmla="*/ 1840618 w 2625232"/>
              <a:gd name="connsiteY2" fmla="*/ 1657719 h 2580440"/>
              <a:gd name="connsiteX3" fmla="*/ 2625232 w 2625232"/>
              <a:gd name="connsiteY3" fmla="*/ 4844 h 2580440"/>
              <a:gd name="connsiteX4" fmla="*/ 19 w 2625232"/>
              <a:gd name="connsiteY4" fmla="*/ 0 h 2580440"/>
              <a:gd name="connsiteX0" fmla="*/ 1 w 2625214"/>
              <a:gd name="connsiteY0" fmla="*/ 0 h 2451798"/>
              <a:gd name="connsiteX1" fmla="*/ 500974 w 2625214"/>
              <a:gd name="connsiteY1" fmla="*/ 2451798 h 2451798"/>
              <a:gd name="connsiteX2" fmla="*/ 1840600 w 2625214"/>
              <a:gd name="connsiteY2" fmla="*/ 1657719 h 2451798"/>
              <a:gd name="connsiteX3" fmla="*/ 2625214 w 2625214"/>
              <a:gd name="connsiteY3" fmla="*/ 4844 h 2451798"/>
              <a:gd name="connsiteX4" fmla="*/ 1 w 2625214"/>
              <a:gd name="connsiteY4" fmla="*/ 0 h 2451798"/>
              <a:gd name="connsiteX0" fmla="*/ 3164 w 2628377"/>
              <a:gd name="connsiteY0" fmla="*/ 0 h 2563056"/>
              <a:gd name="connsiteX1" fmla="*/ 0 w 2628377"/>
              <a:gd name="connsiteY1" fmla="*/ 2563056 h 2563056"/>
              <a:gd name="connsiteX2" fmla="*/ 1843763 w 2628377"/>
              <a:gd name="connsiteY2" fmla="*/ 1657719 h 2563056"/>
              <a:gd name="connsiteX3" fmla="*/ 2628377 w 2628377"/>
              <a:gd name="connsiteY3" fmla="*/ 4844 h 2563056"/>
              <a:gd name="connsiteX4" fmla="*/ 3164 w 2628377"/>
              <a:gd name="connsiteY4" fmla="*/ 0 h 2563056"/>
              <a:gd name="connsiteX0" fmla="*/ 3164 w 2628377"/>
              <a:gd name="connsiteY0" fmla="*/ 0 h 2563056"/>
              <a:gd name="connsiteX1" fmla="*/ 0 w 2628377"/>
              <a:gd name="connsiteY1" fmla="*/ 2563056 h 2563056"/>
              <a:gd name="connsiteX2" fmla="*/ 1843763 w 2628377"/>
              <a:gd name="connsiteY2" fmla="*/ 1657719 h 2563056"/>
              <a:gd name="connsiteX3" fmla="*/ 2628377 w 2628377"/>
              <a:gd name="connsiteY3" fmla="*/ 8321 h 2563056"/>
              <a:gd name="connsiteX4" fmla="*/ 3164 w 2628377"/>
              <a:gd name="connsiteY4" fmla="*/ 0 h 2563056"/>
              <a:gd name="connsiteX0" fmla="*/ 3164 w 2628377"/>
              <a:gd name="connsiteY0" fmla="*/ 0 h 2563056"/>
              <a:gd name="connsiteX1" fmla="*/ 0 w 2628377"/>
              <a:gd name="connsiteY1" fmla="*/ 2563056 h 2563056"/>
              <a:gd name="connsiteX2" fmla="*/ 1843763 w 2628377"/>
              <a:gd name="connsiteY2" fmla="*/ 1657719 h 2563056"/>
              <a:gd name="connsiteX3" fmla="*/ 2628377 w 2628377"/>
              <a:gd name="connsiteY3" fmla="*/ 4844 h 2563056"/>
              <a:gd name="connsiteX4" fmla="*/ 3164 w 2628377"/>
              <a:gd name="connsiteY4" fmla="*/ 0 h 2563056"/>
              <a:gd name="connsiteX0" fmla="*/ 3164 w 2628377"/>
              <a:gd name="connsiteY0" fmla="*/ 892 h 2563948"/>
              <a:gd name="connsiteX1" fmla="*/ 0 w 2628377"/>
              <a:gd name="connsiteY1" fmla="*/ 2563948 h 2563948"/>
              <a:gd name="connsiteX2" fmla="*/ 1843763 w 2628377"/>
              <a:gd name="connsiteY2" fmla="*/ 1658611 h 2563948"/>
              <a:gd name="connsiteX3" fmla="*/ 2628377 w 2628377"/>
              <a:gd name="connsiteY3" fmla="*/ 2259 h 2563948"/>
              <a:gd name="connsiteX4" fmla="*/ 3164 w 2628377"/>
              <a:gd name="connsiteY4" fmla="*/ 892 h 2563948"/>
              <a:gd name="connsiteX0" fmla="*/ 3164 w 2628377"/>
              <a:gd name="connsiteY0" fmla="*/ 0 h 2563056"/>
              <a:gd name="connsiteX1" fmla="*/ 0 w 2628377"/>
              <a:gd name="connsiteY1" fmla="*/ 2563056 h 2563056"/>
              <a:gd name="connsiteX2" fmla="*/ 1843763 w 2628377"/>
              <a:gd name="connsiteY2" fmla="*/ 1657719 h 2563056"/>
              <a:gd name="connsiteX3" fmla="*/ 2628377 w 2628377"/>
              <a:gd name="connsiteY3" fmla="*/ 1367 h 2563056"/>
              <a:gd name="connsiteX4" fmla="*/ 3164 w 2628377"/>
              <a:gd name="connsiteY4" fmla="*/ 0 h 2563056"/>
              <a:gd name="connsiteX0" fmla="*/ 1 w 2625214"/>
              <a:gd name="connsiteY0" fmla="*/ 0 h 2563056"/>
              <a:gd name="connsiteX1" fmla="*/ 414054 w 2625214"/>
              <a:gd name="connsiteY1" fmla="*/ 2563056 h 2563056"/>
              <a:gd name="connsiteX2" fmla="*/ 1840600 w 2625214"/>
              <a:gd name="connsiteY2" fmla="*/ 1657719 h 2563056"/>
              <a:gd name="connsiteX3" fmla="*/ 2625214 w 2625214"/>
              <a:gd name="connsiteY3" fmla="*/ 1367 h 2563056"/>
              <a:gd name="connsiteX4" fmla="*/ 1 w 2625214"/>
              <a:gd name="connsiteY4" fmla="*/ 0 h 2563056"/>
              <a:gd name="connsiteX0" fmla="*/ 1 w 2543060"/>
              <a:gd name="connsiteY0" fmla="*/ 93883 h 2561689"/>
              <a:gd name="connsiteX1" fmla="*/ 331900 w 2543060"/>
              <a:gd name="connsiteY1" fmla="*/ 2561689 h 2561689"/>
              <a:gd name="connsiteX2" fmla="*/ 1758446 w 2543060"/>
              <a:gd name="connsiteY2" fmla="*/ 1656352 h 2561689"/>
              <a:gd name="connsiteX3" fmla="*/ 2543060 w 2543060"/>
              <a:gd name="connsiteY3" fmla="*/ 0 h 2561689"/>
              <a:gd name="connsiteX4" fmla="*/ 1 w 2543060"/>
              <a:gd name="connsiteY4" fmla="*/ 93883 h 2561689"/>
              <a:gd name="connsiteX0" fmla="*/ 0 w 2615687"/>
              <a:gd name="connsiteY0" fmla="*/ 5777 h 2561689"/>
              <a:gd name="connsiteX1" fmla="*/ 404527 w 2615687"/>
              <a:gd name="connsiteY1" fmla="*/ 2561689 h 2561689"/>
              <a:gd name="connsiteX2" fmla="*/ 1831073 w 2615687"/>
              <a:gd name="connsiteY2" fmla="*/ 1656352 h 2561689"/>
              <a:gd name="connsiteX3" fmla="*/ 2615687 w 2615687"/>
              <a:gd name="connsiteY3" fmla="*/ 0 h 2561689"/>
              <a:gd name="connsiteX4" fmla="*/ 0 w 2615687"/>
              <a:gd name="connsiteY4" fmla="*/ 5777 h 2561689"/>
              <a:gd name="connsiteX0" fmla="*/ 0 w 2615687"/>
              <a:gd name="connsiteY0" fmla="*/ 5777 h 2561689"/>
              <a:gd name="connsiteX1" fmla="*/ 404527 w 2615687"/>
              <a:gd name="connsiteY1" fmla="*/ 2561689 h 2561689"/>
              <a:gd name="connsiteX2" fmla="*/ 1831073 w 2615687"/>
              <a:gd name="connsiteY2" fmla="*/ 1656352 h 2561689"/>
              <a:gd name="connsiteX3" fmla="*/ 2615687 w 2615687"/>
              <a:gd name="connsiteY3" fmla="*/ 0 h 2561689"/>
              <a:gd name="connsiteX4" fmla="*/ 0 w 2615687"/>
              <a:gd name="connsiteY4" fmla="*/ 5777 h 2561689"/>
              <a:gd name="connsiteX0" fmla="*/ 0 w 2615687"/>
              <a:gd name="connsiteY0" fmla="*/ 5777 h 2561689"/>
              <a:gd name="connsiteX1" fmla="*/ 404527 w 2615687"/>
              <a:gd name="connsiteY1" fmla="*/ 2561689 h 2561689"/>
              <a:gd name="connsiteX2" fmla="*/ 1831073 w 2615687"/>
              <a:gd name="connsiteY2" fmla="*/ 1656352 h 2561689"/>
              <a:gd name="connsiteX3" fmla="*/ 2615687 w 2615687"/>
              <a:gd name="connsiteY3" fmla="*/ 0 h 2561689"/>
              <a:gd name="connsiteX4" fmla="*/ 0 w 2615687"/>
              <a:gd name="connsiteY4" fmla="*/ 5777 h 2561689"/>
              <a:gd name="connsiteX0" fmla="*/ 0 w 2381134"/>
              <a:gd name="connsiteY0" fmla="*/ 197467 h 2561689"/>
              <a:gd name="connsiteX1" fmla="*/ 169974 w 2381134"/>
              <a:gd name="connsiteY1" fmla="*/ 2561689 h 2561689"/>
              <a:gd name="connsiteX2" fmla="*/ 1596520 w 2381134"/>
              <a:gd name="connsiteY2" fmla="*/ 1656352 h 2561689"/>
              <a:gd name="connsiteX3" fmla="*/ 2381134 w 2381134"/>
              <a:gd name="connsiteY3" fmla="*/ 0 h 2561689"/>
              <a:gd name="connsiteX4" fmla="*/ 0 w 2381134"/>
              <a:gd name="connsiteY4" fmla="*/ 197467 h 2561689"/>
              <a:gd name="connsiteX0" fmla="*/ 0 w 2620449"/>
              <a:gd name="connsiteY0" fmla="*/ 4586 h 2561689"/>
              <a:gd name="connsiteX1" fmla="*/ 409289 w 2620449"/>
              <a:gd name="connsiteY1" fmla="*/ 2561689 h 2561689"/>
              <a:gd name="connsiteX2" fmla="*/ 1835835 w 2620449"/>
              <a:gd name="connsiteY2" fmla="*/ 1656352 h 2561689"/>
              <a:gd name="connsiteX3" fmla="*/ 2620449 w 2620449"/>
              <a:gd name="connsiteY3" fmla="*/ 0 h 2561689"/>
              <a:gd name="connsiteX4" fmla="*/ 0 w 2620449"/>
              <a:gd name="connsiteY4" fmla="*/ 4586 h 2561689"/>
              <a:gd name="connsiteX0" fmla="*/ 0 w 2620449"/>
              <a:gd name="connsiteY0" fmla="*/ 4586 h 2561689"/>
              <a:gd name="connsiteX1" fmla="*/ 409289 w 2620449"/>
              <a:gd name="connsiteY1" fmla="*/ 2561689 h 2561689"/>
              <a:gd name="connsiteX2" fmla="*/ 1835835 w 2620449"/>
              <a:gd name="connsiteY2" fmla="*/ 1656352 h 2561689"/>
              <a:gd name="connsiteX3" fmla="*/ 2620449 w 2620449"/>
              <a:gd name="connsiteY3" fmla="*/ 0 h 2561689"/>
              <a:gd name="connsiteX4" fmla="*/ 0 w 2620449"/>
              <a:gd name="connsiteY4" fmla="*/ 4586 h 2561689"/>
              <a:gd name="connsiteX0" fmla="*/ 0 w 2620449"/>
              <a:gd name="connsiteY0" fmla="*/ 4586 h 2561689"/>
              <a:gd name="connsiteX1" fmla="*/ 409289 w 2620449"/>
              <a:gd name="connsiteY1" fmla="*/ 2561689 h 2561689"/>
              <a:gd name="connsiteX2" fmla="*/ 1835835 w 2620449"/>
              <a:gd name="connsiteY2" fmla="*/ 1656352 h 2561689"/>
              <a:gd name="connsiteX3" fmla="*/ 2620449 w 2620449"/>
              <a:gd name="connsiteY3" fmla="*/ 0 h 2561689"/>
              <a:gd name="connsiteX4" fmla="*/ 0 w 2620449"/>
              <a:gd name="connsiteY4" fmla="*/ 4586 h 2561689"/>
              <a:gd name="connsiteX0" fmla="*/ 0 w 2620449"/>
              <a:gd name="connsiteY0" fmla="*/ 4586 h 2561689"/>
              <a:gd name="connsiteX1" fmla="*/ 409289 w 2620449"/>
              <a:gd name="connsiteY1" fmla="*/ 2561689 h 2561689"/>
              <a:gd name="connsiteX2" fmla="*/ 1835835 w 2620449"/>
              <a:gd name="connsiteY2" fmla="*/ 1656352 h 2561689"/>
              <a:gd name="connsiteX3" fmla="*/ 2620449 w 2620449"/>
              <a:gd name="connsiteY3" fmla="*/ 0 h 2561689"/>
              <a:gd name="connsiteX4" fmla="*/ 0 w 2620449"/>
              <a:gd name="connsiteY4" fmla="*/ 4586 h 2561689"/>
              <a:gd name="connsiteX0" fmla="*/ 0 w 2620449"/>
              <a:gd name="connsiteY0" fmla="*/ 4586 h 2561689"/>
              <a:gd name="connsiteX1" fmla="*/ 409289 w 2620449"/>
              <a:gd name="connsiteY1" fmla="*/ 2561689 h 2561689"/>
              <a:gd name="connsiteX2" fmla="*/ 1835835 w 2620449"/>
              <a:gd name="connsiteY2" fmla="*/ 1656352 h 2561689"/>
              <a:gd name="connsiteX3" fmla="*/ 2620449 w 2620449"/>
              <a:gd name="connsiteY3" fmla="*/ 0 h 2561689"/>
              <a:gd name="connsiteX4" fmla="*/ 0 w 2620449"/>
              <a:gd name="connsiteY4" fmla="*/ 4586 h 2561689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835835 w 2620449"/>
              <a:gd name="connsiteY2" fmla="*/ 1656352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835835 w 2620449"/>
              <a:gd name="connsiteY2" fmla="*/ 1656352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750444 w 2620449"/>
              <a:gd name="connsiteY2" fmla="*/ 1521149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668610 w 2620449"/>
              <a:gd name="connsiteY2" fmla="*/ 1595867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668610 w 2620449"/>
              <a:gd name="connsiteY2" fmla="*/ 1595867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668610 w 2620449"/>
              <a:gd name="connsiteY2" fmla="*/ 1595867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736212 w 2620449"/>
              <a:gd name="connsiteY2" fmla="*/ 1635004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682842 w 2620449"/>
              <a:gd name="connsiteY2" fmla="*/ 1635004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682842 w 2620449"/>
              <a:gd name="connsiteY2" fmla="*/ 1635004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0 h 2541625"/>
              <a:gd name="connsiteX1" fmla="*/ 3286 w 2620449"/>
              <a:gd name="connsiteY1" fmla="*/ 2541625 h 2541625"/>
              <a:gd name="connsiteX2" fmla="*/ 1682842 w 2620449"/>
              <a:gd name="connsiteY2" fmla="*/ 1630418 h 2541625"/>
              <a:gd name="connsiteX3" fmla="*/ 2620449 w 2620449"/>
              <a:gd name="connsiteY3" fmla="*/ 1367 h 2541625"/>
              <a:gd name="connsiteX4" fmla="*/ 0 w 2620449"/>
              <a:gd name="connsiteY4" fmla="*/ 0 h 2541625"/>
              <a:gd name="connsiteX0" fmla="*/ 0 w 2620449"/>
              <a:gd name="connsiteY0" fmla="*/ 0 h 2541625"/>
              <a:gd name="connsiteX1" fmla="*/ 3286 w 2620449"/>
              <a:gd name="connsiteY1" fmla="*/ 2541625 h 2541625"/>
              <a:gd name="connsiteX2" fmla="*/ 1682842 w 2620449"/>
              <a:gd name="connsiteY2" fmla="*/ 1630418 h 2541625"/>
              <a:gd name="connsiteX3" fmla="*/ 2620449 w 2620449"/>
              <a:gd name="connsiteY3" fmla="*/ 177 h 2541625"/>
              <a:gd name="connsiteX4" fmla="*/ 0 w 2620449"/>
              <a:gd name="connsiteY4" fmla="*/ 0 h 2541625"/>
              <a:gd name="connsiteX0" fmla="*/ 0 w 2620449"/>
              <a:gd name="connsiteY0" fmla="*/ 0 h 2541625"/>
              <a:gd name="connsiteX1" fmla="*/ 3286 w 2620449"/>
              <a:gd name="connsiteY1" fmla="*/ 2541625 h 2541625"/>
              <a:gd name="connsiteX2" fmla="*/ 1682842 w 2620449"/>
              <a:gd name="connsiteY2" fmla="*/ 1630418 h 2541625"/>
              <a:gd name="connsiteX3" fmla="*/ 2620449 w 2620449"/>
              <a:gd name="connsiteY3" fmla="*/ 177 h 2541625"/>
              <a:gd name="connsiteX4" fmla="*/ 0 w 2620449"/>
              <a:gd name="connsiteY4" fmla="*/ 0 h 2541625"/>
              <a:gd name="connsiteX0" fmla="*/ 0 w 2620449"/>
              <a:gd name="connsiteY0" fmla="*/ 0 h 2541625"/>
              <a:gd name="connsiteX1" fmla="*/ 3286 w 2620449"/>
              <a:gd name="connsiteY1" fmla="*/ 2541625 h 2541625"/>
              <a:gd name="connsiteX2" fmla="*/ 1682842 w 2620449"/>
              <a:gd name="connsiteY2" fmla="*/ 1630418 h 2541625"/>
              <a:gd name="connsiteX3" fmla="*/ 2620449 w 2620449"/>
              <a:gd name="connsiteY3" fmla="*/ 177 h 2541625"/>
              <a:gd name="connsiteX4" fmla="*/ 0 w 2620449"/>
              <a:gd name="connsiteY4" fmla="*/ 0 h 2541625"/>
              <a:gd name="connsiteX0" fmla="*/ 0 w 2620449"/>
              <a:gd name="connsiteY0" fmla="*/ 0 h 2541625"/>
              <a:gd name="connsiteX1" fmla="*/ 2095 w 2620449"/>
              <a:gd name="connsiteY1" fmla="*/ 2541625 h 2541625"/>
              <a:gd name="connsiteX2" fmla="*/ 1682842 w 2620449"/>
              <a:gd name="connsiteY2" fmla="*/ 1630418 h 2541625"/>
              <a:gd name="connsiteX3" fmla="*/ 2620449 w 2620449"/>
              <a:gd name="connsiteY3" fmla="*/ 177 h 2541625"/>
              <a:gd name="connsiteX4" fmla="*/ 0 w 2620449"/>
              <a:gd name="connsiteY4" fmla="*/ 0 h 2541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0449" h="2541625">
                <a:moveTo>
                  <a:pt x="0" y="0"/>
                </a:moveTo>
                <a:cubicBezTo>
                  <a:pt x="1890" y="85524"/>
                  <a:pt x="2248" y="2469561"/>
                  <a:pt x="2095" y="2541625"/>
                </a:cubicBezTo>
                <a:cubicBezTo>
                  <a:pt x="222338" y="2540257"/>
                  <a:pt x="1246450" y="2053993"/>
                  <a:pt x="1682842" y="1630418"/>
                </a:cubicBezTo>
                <a:cubicBezTo>
                  <a:pt x="2119234" y="1206843"/>
                  <a:pt x="2618797" y="196366"/>
                  <a:pt x="2620449" y="177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15034">
                  <a:alpha val="80000"/>
                </a:srgbClr>
              </a:gs>
              <a:gs pos="100000">
                <a:srgbClr val="F03759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384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01BAA-4BE2-4BEB-9623-00BB53B1C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EB3D22-2C4B-41E2-AAFC-50A0A8EEB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C5FD7-6A3F-4E5A-8D2B-3A1C25FDA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93CF-E310-424F-9B53-1498E0ECD8CF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A9291-152D-40CA-8340-C0DA2E0AB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58EEF7-DBF6-4CFA-BFB0-254B68F4A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58ED-D7AF-467D-8C36-874046B523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276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3F2571-F66F-4DAD-BBA3-7377B56331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96CAEB-E5C1-4442-8121-BCBAF5D5DD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99763-2F52-4520-A291-988882A3D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93CF-E310-424F-9B53-1498E0ECD8CF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78C0C-C1BD-43FF-90A0-B8130EDAF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955B8-CDAD-47E3-BC03-83C527C76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58ED-D7AF-467D-8C36-874046B523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7528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44C97-9E75-40F6-B37D-9C3DE3561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805CB-645B-4A7B-8682-913A57B87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F5BFF-8B11-4521-964D-1DD4ED4B1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93CF-E310-424F-9B53-1498E0ECD8CF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D314C-7CBB-4756-95C5-ACA5750FD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72802-6B4C-4730-920A-6F03AED52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58ED-D7AF-467D-8C36-874046B523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8620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tx1">
                <a:lumMod val="95000"/>
                <a:lumOff val="5000"/>
              </a:schemeClr>
            </a:gs>
            <a:gs pos="100000">
              <a:schemeClr val="tx1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96526-2F5D-432E-AFC8-CFB8316E4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FA8D5-6909-4128-8748-CD40993B1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1" name="Picture 10" descr="A picture containing circuit&#10;&#10;Description automatically generated">
            <a:extLst>
              <a:ext uri="{FF2B5EF4-FFF2-40B4-BE49-F238E27FC236}">
                <a16:creationId xmlns:a16="http://schemas.microsoft.com/office/drawing/2014/main" id="{E6F1A08F-F58D-4581-AE35-8E8EC13BBB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258" r="16846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3AF75B3-FAB7-44C8-B898-B00C47286E82}"/>
              </a:ext>
            </a:extLst>
          </p:cNvPr>
          <p:cNvSpPr/>
          <p:nvPr/>
        </p:nvSpPr>
        <p:spPr>
          <a:xfrm>
            <a:off x="0" y="0"/>
            <a:ext cx="2620449" cy="2541625"/>
          </a:xfrm>
          <a:custGeom>
            <a:avLst/>
            <a:gdLst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949933 w 1752245"/>
              <a:gd name="connsiteY2" fmla="*/ 943896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356989 w 1752245"/>
              <a:gd name="connsiteY2" fmla="*/ 1185769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356989 w 1752245"/>
              <a:gd name="connsiteY2" fmla="*/ 1185769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356989 w 1752245"/>
              <a:gd name="connsiteY2" fmla="*/ 1185769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138712 w 1752245"/>
              <a:gd name="connsiteY2" fmla="*/ 1026487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085618 w 1752245"/>
              <a:gd name="connsiteY2" fmla="*/ 1091380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085618 w 1752245"/>
              <a:gd name="connsiteY2" fmla="*/ 1091380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309793 w 1752245"/>
              <a:gd name="connsiteY2" fmla="*/ 1197568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309793 w 1752245"/>
              <a:gd name="connsiteY2" fmla="*/ 1197568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52245"/>
              <a:gd name="connsiteY0" fmla="*/ 0 h 1840598"/>
              <a:gd name="connsiteX1" fmla="*/ 23734 w 1752245"/>
              <a:gd name="connsiteY1" fmla="*/ 1840598 h 1840598"/>
              <a:gd name="connsiteX2" fmla="*/ 1457277 w 1752245"/>
              <a:gd name="connsiteY2" fmla="*/ 1350951 h 1840598"/>
              <a:gd name="connsiteX3" fmla="*/ 1752245 w 1752245"/>
              <a:gd name="connsiteY3" fmla="*/ 5899 h 1840598"/>
              <a:gd name="connsiteX4" fmla="*/ 137 w 1752245"/>
              <a:gd name="connsiteY4" fmla="*/ 0 h 1840598"/>
              <a:gd name="connsiteX0" fmla="*/ 137 w 1768779"/>
              <a:gd name="connsiteY0" fmla="*/ 0 h 1840598"/>
              <a:gd name="connsiteX1" fmla="*/ 23734 w 1768779"/>
              <a:gd name="connsiteY1" fmla="*/ 1840598 h 1840598"/>
              <a:gd name="connsiteX2" fmla="*/ 1539868 w 1768779"/>
              <a:gd name="connsiteY2" fmla="*/ 1439442 h 1840598"/>
              <a:gd name="connsiteX3" fmla="*/ 1752245 w 1768779"/>
              <a:gd name="connsiteY3" fmla="*/ 5899 h 1840598"/>
              <a:gd name="connsiteX4" fmla="*/ 137 w 1768779"/>
              <a:gd name="connsiteY4" fmla="*/ 0 h 1840598"/>
              <a:gd name="connsiteX0" fmla="*/ 137 w 2625350"/>
              <a:gd name="connsiteY0" fmla="*/ 0 h 1840598"/>
              <a:gd name="connsiteX1" fmla="*/ 23734 w 2625350"/>
              <a:gd name="connsiteY1" fmla="*/ 1840598 h 1840598"/>
              <a:gd name="connsiteX2" fmla="*/ 1539868 w 2625350"/>
              <a:gd name="connsiteY2" fmla="*/ 1439442 h 1840598"/>
              <a:gd name="connsiteX3" fmla="*/ 2625350 w 2625350"/>
              <a:gd name="connsiteY3" fmla="*/ 11798 h 1840598"/>
              <a:gd name="connsiteX4" fmla="*/ 137 w 2625350"/>
              <a:gd name="connsiteY4" fmla="*/ 0 h 1840598"/>
              <a:gd name="connsiteX0" fmla="*/ 11035 w 2636248"/>
              <a:gd name="connsiteY0" fmla="*/ 0 h 2808093"/>
              <a:gd name="connsiteX1" fmla="*/ 11035 w 2636248"/>
              <a:gd name="connsiteY1" fmla="*/ 2808093 h 2808093"/>
              <a:gd name="connsiteX2" fmla="*/ 1550766 w 2636248"/>
              <a:gd name="connsiteY2" fmla="*/ 1439442 h 2808093"/>
              <a:gd name="connsiteX3" fmla="*/ 2636248 w 2636248"/>
              <a:gd name="connsiteY3" fmla="*/ 11798 h 2808093"/>
              <a:gd name="connsiteX4" fmla="*/ 11035 w 2636248"/>
              <a:gd name="connsiteY4" fmla="*/ 0 h 2808093"/>
              <a:gd name="connsiteX0" fmla="*/ 33 w 2625246"/>
              <a:gd name="connsiteY0" fmla="*/ 0 h 2808093"/>
              <a:gd name="connsiteX1" fmla="*/ 33 w 2625246"/>
              <a:gd name="connsiteY1" fmla="*/ 2808093 h 2808093"/>
              <a:gd name="connsiteX2" fmla="*/ 1539764 w 2625246"/>
              <a:gd name="connsiteY2" fmla="*/ 1439442 h 2808093"/>
              <a:gd name="connsiteX3" fmla="*/ 2625246 w 2625246"/>
              <a:gd name="connsiteY3" fmla="*/ 11798 h 2808093"/>
              <a:gd name="connsiteX4" fmla="*/ 33 w 2625246"/>
              <a:gd name="connsiteY4" fmla="*/ 0 h 2808093"/>
              <a:gd name="connsiteX0" fmla="*/ 33 w 2625246"/>
              <a:gd name="connsiteY0" fmla="*/ 0 h 2808093"/>
              <a:gd name="connsiteX1" fmla="*/ 33 w 2625246"/>
              <a:gd name="connsiteY1" fmla="*/ 2808093 h 2808093"/>
              <a:gd name="connsiteX2" fmla="*/ 1952719 w 2625246"/>
              <a:gd name="connsiteY2" fmla="*/ 1805202 h 2808093"/>
              <a:gd name="connsiteX3" fmla="*/ 2625246 w 2625246"/>
              <a:gd name="connsiteY3" fmla="*/ 11798 h 2808093"/>
              <a:gd name="connsiteX4" fmla="*/ 33 w 2625246"/>
              <a:gd name="connsiteY4" fmla="*/ 0 h 2808093"/>
              <a:gd name="connsiteX0" fmla="*/ 33 w 2625246"/>
              <a:gd name="connsiteY0" fmla="*/ 0 h 2808093"/>
              <a:gd name="connsiteX1" fmla="*/ 33 w 2625246"/>
              <a:gd name="connsiteY1" fmla="*/ 2808093 h 2808093"/>
              <a:gd name="connsiteX2" fmla="*/ 1952719 w 2625246"/>
              <a:gd name="connsiteY2" fmla="*/ 1805202 h 2808093"/>
              <a:gd name="connsiteX3" fmla="*/ 2625246 w 2625246"/>
              <a:gd name="connsiteY3" fmla="*/ 11798 h 2808093"/>
              <a:gd name="connsiteX4" fmla="*/ 33 w 2625246"/>
              <a:gd name="connsiteY4" fmla="*/ 0 h 2808093"/>
              <a:gd name="connsiteX0" fmla="*/ 8 w 2625221"/>
              <a:gd name="connsiteY0" fmla="*/ 0 h 2583917"/>
              <a:gd name="connsiteX1" fmla="*/ 17706 w 2625221"/>
              <a:gd name="connsiteY1" fmla="*/ 2583917 h 2583917"/>
              <a:gd name="connsiteX2" fmla="*/ 1952694 w 2625221"/>
              <a:gd name="connsiteY2" fmla="*/ 1805202 h 2583917"/>
              <a:gd name="connsiteX3" fmla="*/ 2625221 w 2625221"/>
              <a:gd name="connsiteY3" fmla="*/ 11798 h 2583917"/>
              <a:gd name="connsiteX4" fmla="*/ 8 w 2625221"/>
              <a:gd name="connsiteY4" fmla="*/ 0 h 2583917"/>
              <a:gd name="connsiteX0" fmla="*/ 8 w 2625221"/>
              <a:gd name="connsiteY0" fmla="*/ 0 h 2583917"/>
              <a:gd name="connsiteX1" fmla="*/ 17706 w 2625221"/>
              <a:gd name="connsiteY1" fmla="*/ 2583917 h 2583917"/>
              <a:gd name="connsiteX2" fmla="*/ 1952694 w 2625221"/>
              <a:gd name="connsiteY2" fmla="*/ 1805202 h 2583917"/>
              <a:gd name="connsiteX3" fmla="*/ 2625221 w 2625221"/>
              <a:gd name="connsiteY3" fmla="*/ 11798 h 2583917"/>
              <a:gd name="connsiteX4" fmla="*/ 8 w 2625221"/>
              <a:gd name="connsiteY4" fmla="*/ 0 h 2583917"/>
              <a:gd name="connsiteX0" fmla="*/ 8 w 2625221"/>
              <a:gd name="connsiteY0" fmla="*/ 0 h 2583917"/>
              <a:gd name="connsiteX1" fmla="*/ 17706 w 2625221"/>
              <a:gd name="connsiteY1" fmla="*/ 2583917 h 2583917"/>
              <a:gd name="connsiteX2" fmla="*/ 1952694 w 2625221"/>
              <a:gd name="connsiteY2" fmla="*/ 1805202 h 2583917"/>
              <a:gd name="connsiteX3" fmla="*/ 2625221 w 2625221"/>
              <a:gd name="connsiteY3" fmla="*/ 11798 h 2583917"/>
              <a:gd name="connsiteX4" fmla="*/ 8 w 2625221"/>
              <a:gd name="connsiteY4" fmla="*/ 0 h 2583917"/>
              <a:gd name="connsiteX0" fmla="*/ 8 w 2625912"/>
              <a:gd name="connsiteY0" fmla="*/ 0 h 2583917"/>
              <a:gd name="connsiteX1" fmla="*/ 17706 w 2625912"/>
              <a:gd name="connsiteY1" fmla="*/ 2583917 h 2583917"/>
              <a:gd name="connsiteX2" fmla="*/ 1952694 w 2625912"/>
              <a:gd name="connsiteY2" fmla="*/ 1805202 h 2583917"/>
              <a:gd name="connsiteX3" fmla="*/ 2625221 w 2625912"/>
              <a:gd name="connsiteY3" fmla="*/ 11798 h 2583917"/>
              <a:gd name="connsiteX4" fmla="*/ 8 w 2625912"/>
              <a:gd name="connsiteY4" fmla="*/ 0 h 2583917"/>
              <a:gd name="connsiteX0" fmla="*/ 8 w 2625943"/>
              <a:gd name="connsiteY0" fmla="*/ 0 h 2583917"/>
              <a:gd name="connsiteX1" fmla="*/ 17706 w 2625943"/>
              <a:gd name="connsiteY1" fmla="*/ 2583917 h 2583917"/>
              <a:gd name="connsiteX2" fmla="*/ 1964493 w 2625943"/>
              <a:gd name="connsiteY2" fmla="*/ 1634121 h 2583917"/>
              <a:gd name="connsiteX3" fmla="*/ 2625221 w 2625943"/>
              <a:gd name="connsiteY3" fmla="*/ 11798 h 2583917"/>
              <a:gd name="connsiteX4" fmla="*/ 8 w 2625943"/>
              <a:gd name="connsiteY4" fmla="*/ 0 h 2583917"/>
              <a:gd name="connsiteX0" fmla="*/ 8 w 2625927"/>
              <a:gd name="connsiteY0" fmla="*/ 0 h 2583917"/>
              <a:gd name="connsiteX1" fmla="*/ 17706 w 2625927"/>
              <a:gd name="connsiteY1" fmla="*/ 2583917 h 2583917"/>
              <a:gd name="connsiteX2" fmla="*/ 1964493 w 2625927"/>
              <a:gd name="connsiteY2" fmla="*/ 1634121 h 2583917"/>
              <a:gd name="connsiteX3" fmla="*/ 2625221 w 2625927"/>
              <a:gd name="connsiteY3" fmla="*/ 11798 h 2583917"/>
              <a:gd name="connsiteX4" fmla="*/ 8 w 2625927"/>
              <a:gd name="connsiteY4" fmla="*/ 0 h 2583917"/>
              <a:gd name="connsiteX0" fmla="*/ 8 w 2626605"/>
              <a:gd name="connsiteY0" fmla="*/ 0 h 2583917"/>
              <a:gd name="connsiteX1" fmla="*/ 17706 w 2626605"/>
              <a:gd name="connsiteY1" fmla="*/ 2583917 h 2583917"/>
              <a:gd name="connsiteX2" fmla="*/ 1964493 w 2626605"/>
              <a:gd name="connsiteY2" fmla="*/ 1634121 h 2583917"/>
              <a:gd name="connsiteX3" fmla="*/ 2625221 w 2626605"/>
              <a:gd name="connsiteY3" fmla="*/ 11798 h 2583917"/>
              <a:gd name="connsiteX4" fmla="*/ 8 w 2626605"/>
              <a:gd name="connsiteY4" fmla="*/ 0 h 2583917"/>
              <a:gd name="connsiteX0" fmla="*/ 8 w 2627111"/>
              <a:gd name="connsiteY0" fmla="*/ 0 h 2583917"/>
              <a:gd name="connsiteX1" fmla="*/ 17706 w 2627111"/>
              <a:gd name="connsiteY1" fmla="*/ 2583917 h 2583917"/>
              <a:gd name="connsiteX2" fmla="*/ 1964493 w 2627111"/>
              <a:gd name="connsiteY2" fmla="*/ 1634121 h 2583917"/>
              <a:gd name="connsiteX3" fmla="*/ 2625221 w 2627111"/>
              <a:gd name="connsiteY3" fmla="*/ 11798 h 2583917"/>
              <a:gd name="connsiteX4" fmla="*/ 8 w 2627111"/>
              <a:gd name="connsiteY4" fmla="*/ 0 h 2583917"/>
              <a:gd name="connsiteX0" fmla="*/ 8 w 2626723"/>
              <a:gd name="connsiteY0" fmla="*/ 0 h 2583917"/>
              <a:gd name="connsiteX1" fmla="*/ 17706 w 2626723"/>
              <a:gd name="connsiteY1" fmla="*/ 2583917 h 2583917"/>
              <a:gd name="connsiteX2" fmla="*/ 1964493 w 2626723"/>
              <a:gd name="connsiteY2" fmla="*/ 1634121 h 2583917"/>
              <a:gd name="connsiteX3" fmla="*/ 2625221 w 2626723"/>
              <a:gd name="connsiteY3" fmla="*/ 11798 h 2583917"/>
              <a:gd name="connsiteX4" fmla="*/ 8 w 2626723"/>
              <a:gd name="connsiteY4" fmla="*/ 0 h 2583917"/>
              <a:gd name="connsiteX0" fmla="*/ 8 w 2627124"/>
              <a:gd name="connsiteY0" fmla="*/ 0 h 2583917"/>
              <a:gd name="connsiteX1" fmla="*/ 17706 w 2627124"/>
              <a:gd name="connsiteY1" fmla="*/ 2583917 h 2583917"/>
              <a:gd name="connsiteX2" fmla="*/ 1993990 w 2627124"/>
              <a:gd name="connsiteY2" fmla="*/ 1657719 h 2583917"/>
              <a:gd name="connsiteX3" fmla="*/ 2625221 w 2627124"/>
              <a:gd name="connsiteY3" fmla="*/ 11798 h 2583917"/>
              <a:gd name="connsiteX4" fmla="*/ 8 w 2627124"/>
              <a:gd name="connsiteY4" fmla="*/ 0 h 2583917"/>
              <a:gd name="connsiteX0" fmla="*/ 8 w 2627030"/>
              <a:gd name="connsiteY0" fmla="*/ 0 h 2583917"/>
              <a:gd name="connsiteX1" fmla="*/ 17706 w 2627030"/>
              <a:gd name="connsiteY1" fmla="*/ 2583917 h 2583917"/>
              <a:gd name="connsiteX2" fmla="*/ 1988091 w 2627030"/>
              <a:gd name="connsiteY2" fmla="*/ 1551530 h 2583917"/>
              <a:gd name="connsiteX3" fmla="*/ 2625221 w 2627030"/>
              <a:gd name="connsiteY3" fmla="*/ 11798 h 2583917"/>
              <a:gd name="connsiteX4" fmla="*/ 8 w 2627030"/>
              <a:gd name="connsiteY4" fmla="*/ 0 h 2583917"/>
              <a:gd name="connsiteX0" fmla="*/ 8 w 2627222"/>
              <a:gd name="connsiteY0" fmla="*/ 0 h 2583917"/>
              <a:gd name="connsiteX1" fmla="*/ 17706 w 2627222"/>
              <a:gd name="connsiteY1" fmla="*/ 2583917 h 2583917"/>
              <a:gd name="connsiteX2" fmla="*/ 1988091 w 2627222"/>
              <a:gd name="connsiteY2" fmla="*/ 1551530 h 2583917"/>
              <a:gd name="connsiteX3" fmla="*/ 2625221 w 2627222"/>
              <a:gd name="connsiteY3" fmla="*/ 11798 h 2583917"/>
              <a:gd name="connsiteX4" fmla="*/ 8 w 2627222"/>
              <a:gd name="connsiteY4" fmla="*/ 0 h 2583917"/>
              <a:gd name="connsiteX0" fmla="*/ 8 w 2626028"/>
              <a:gd name="connsiteY0" fmla="*/ 0 h 2583917"/>
              <a:gd name="connsiteX1" fmla="*/ 17706 w 2626028"/>
              <a:gd name="connsiteY1" fmla="*/ 2583917 h 2583917"/>
              <a:gd name="connsiteX2" fmla="*/ 1840607 w 2626028"/>
              <a:gd name="connsiteY2" fmla="*/ 1657719 h 2583917"/>
              <a:gd name="connsiteX3" fmla="*/ 2625221 w 2626028"/>
              <a:gd name="connsiteY3" fmla="*/ 11798 h 2583917"/>
              <a:gd name="connsiteX4" fmla="*/ 8 w 2626028"/>
              <a:gd name="connsiteY4" fmla="*/ 0 h 2583917"/>
              <a:gd name="connsiteX0" fmla="*/ 8 w 2626070"/>
              <a:gd name="connsiteY0" fmla="*/ 0 h 2583917"/>
              <a:gd name="connsiteX1" fmla="*/ 17706 w 2626070"/>
              <a:gd name="connsiteY1" fmla="*/ 2583917 h 2583917"/>
              <a:gd name="connsiteX2" fmla="*/ 1840607 w 2626070"/>
              <a:gd name="connsiteY2" fmla="*/ 1657719 h 2583917"/>
              <a:gd name="connsiteX3" fmla="*/ 2625221 w 2626070"/>
              <a:gd name="connsiteY3" fmla="*/ 11798 h 2583917"/>
              <a:gd name="connsiteX4" fmla="*/ 8 w 2626070"/>
              <a:gd name="connsiteY4" fmla="*/ 0 h 2583917"/>
              <a:gd name="connsiteX0" fmla="*/ 11 w 2625714"/>
              <a:gd name="connsiteY0" fmla="*/ 0 h 2587394"/>
              <a:gd name="connsiteX1" fmla="*/ 10755 w 2625714"/>
              <a:gd name="connsiteY1" fmla="*/ 2587394 h 2587394"/>
              <a:gd name="connsiteX2" fmla="*/ 1840610 w 2625714"/>
              <a:gd name="connsiteY2" fmla="*/ 1657719 h 2587394"/>
              <a:gd name="connsiteX3" fmla="*/ 2625224 w 2625714"/>
              <a:gd name="connsiteY3" fmla="*/ 11798 h 2587394"/>
              <a:gd name="connsiteX4" fmla="*/ 11 w 2625714"/>
              <a:gd name="connsiteY4" fmla="*/ 0 h 2587394"/>
              <a:gd name="connsiteX0" fmla="*/ 11 w 2625714"/>
              <a:gd name="connsiteY0" fmla="*/ 0 h 2587394"/>
              <a:gd name="connsiteX1" fmla="*/ 10755 w 2625714"/>
              <a:gd name="connsiteY1" fmla="*/ 2587394 h 2587394"/>
              <a:gd name="connsiteX2" fmla="*/ 1840610 w 2625714"/>
              <a:gd name="connsiteY2" fmla="*/ 1657719 h 2587394"/>
              <a:gd name="connsiteX3" fmla="*/ 2625224 w 2625714"/>
              <a:gd name="connsiteY3" fmla="*/ 11798 h 2587394"/>
              <a:gd name="connsiteX4" fmla="*/ 11 w 2625714"/>
              <a:gd name="connsiteY4" fmla="*/ 0 h 2587394"/>
              <a:gd name="connsiteX0" fmla="*/ 11 w 2625714"/>
              <a:gd name="connsiteY0" fmla="*/ 0 h 2587394"/>
              <a:gd name="connsiteX1" fmla="*/ 10755 w 2625714"/>
              <a:gd name="connsiteY1" fmla="*/ 2587394 h 2587394"/>
              <a:gd name="connsiteX2" fmla="*/ 1840610 w 2625714"/>
              <a:gd name="connsiteY2" fmla="*/ 1657719 h 2587394"/>
              <a:gd name="connsiteX3" fmla="*/ 2625224 w 2625714"/>
              <a:gd name="connsiteY3" fmla="*/ 4844 h 2587394"/>
              <a:gd name="connsiteX4" fmla="*/ 11 w 2625714"/>
              <a:gd name="connsiteY4" fmla="*/ 0 h 2587394"/>
              <a:gd name="connsiteX0" fmla="*/ 11 w 2625714"/>
              <a:gd name="connsiteY0" fmla="*/ 0 h 2587394"/>
              <a:gd name="connsiteX1" fmla="*/ 10755 w 2625714"/>
              <a:gd name="connsiteY1" fmla="*/ 2587394 h 2587394"/>
              <a:gd name="connsiteX2" fmla="*/ 1840610 w 2625714"/>
              <a:gd name="connsiteY2" fmla="*/ 1657719 h 2587394"/>
              <a:gd name="connsiteX3" fmla="*/ 2625224 w 2625714"/>
              <a:gd name="connsiteY3" fmla="*/ 4844 h 2587394"/>
              <a:gd name="connsiteX4" fmla="*/ 11 w 2625714"/>
              <a:gd name="connsiteY4" fmla="*/ 0 h 2587394"/>
              <a:gd name="connsiteX0" fmla="*/ 11 w 2625224"/>
              <a:gd name="connsiteY0" fmla="*/ 0 h 2587394"/>
              <a:gd name="connsiteX1" fmla="*/ 10755 w 2625224"/>
              <a:gd name="connsiteY1" fmla="*/ 2587394 h 2587394"/>
              <a:gd name="connsiteX2" fmla="*/ 1840610 w 2625224"/>
              <a:gd name="connsiteY2" fmla="*/ 1657719 h 2587394"/>
              <a:gd name="connsiteX3" fmla="*/ 2625224 w 2625224"/>
              <a:gd name="connsiteY3" fmla="*/ 4844 h 2587394"/>
              <a:gd name="connsiteX4" fmla="*/ 11 w 2625224"/>
              <a:gd name="connsiteY4" fmla="*/ 0 h 2587394"/>
              <a:gd name="connsiteX0" fmla="*/ 19 w 2625232"/>
              <a:gd name="connsiteY0" fmla="*/ 0 h 2580440"/>
              <a:gd name="connsiteX1" fmla="*/ 3809 w 2625232"/>
              <a:gd name="connsiteY1" fmla="*/ 2580440 h 2580440"/>
              <a:gd name="connsiteX2" fmla="*/ 1840618 w 2625232"/>
              <a:gd name="connsiteY2" fmla="*/ 1657719 h 2580440"/>
              <a:gd name="connsiteX3" fmla="*/ 2625232 w 2625232"/>
              <a:gd name="connsiteY3" fmla="*/ 4844 h 2580440"/>
              <a:gd name="connsiteX4" fmla="*/ 19 w 2625232"/>
              <a:gd name="connsiteY4" fmla="*/ 0 h 2580440"/>
              <a:gd name="connsiteX0" fmla="*/ 19 w 2625232"/>
              <a:gd name="connsiteY0" fmla="*/ 0 h 2580440"/>
              <a:gd name="connsiteX1" fmla="*/ 3809 w 2625232"/>
              <a:gd name="connsiteY1" fmla="*/ 2580440 h 2580440"/>
              <a:gd name="connsiteX2" fmla="*/ 1840618 w 2625232"/>
              <a:gd name="connsiteY2" fmla="*/ 1657719 h 2580440"/>
              <a:gd name="connsiteX3" fmla="*/ 2625232 w 2625232"/>
              <a:gd name="connsiteY3" fmla="*/ 4844 h 2580440"/>
              <a:gd name="connsiteX4" fmla="*/ 19 w 2625232"/>
              <a:gd name="connsiteY4" fmla="*/ 0 h 2580440"/>
              <a:gd name="connsiteX0" fmla="*/ 1 w 2625214"/>
              <a:gd name="connsiteY0" fmla="*/ 0 h 2451798"/>
              <a:gd name="connsiteX1" fmla="*/ 500974 w 2625214"/>
              <a:gd name="connsiteY1" fmla="*/ 2451798 h 2451798"/>
              <a:gd name="connsiteX2" fmla="*/ 1840600 w 2625214"/>
              <a:gd name="connsiteY2" fmla="*/ 1657719 h 2451798"/>
              <a:gd name="connsiteX3" fmla="*/ 2625214 w 2625214"/>
              <a:gd name="connsiteY3" fmla="*/ 4844 h 2451798"/>
              <a:gd name="connsiteX4" fmla="*/ 1 w 2625214"/>
              <a:gd name="connsiteY4" fmla="*/ 0 h 2451798"/>
              <a:gd name="connsiteX0" fmla="*/ 3164 w 2628377"/>
              <a:gd name="connsiteY0" fmla="*/ 0 h 2563056"/>
              <a:gd name="connsiteX1" fmla="*/ 0 w 2628377"/>
              <a:gd name="connsiteY1" fmla="*/ 2563056 h 2563056"/>
              <a:gd name="connsiteX2" fmla="*/ 1843763 w 2628377"/>
              <a:gd name="connsiteY2" fmla="*/ 1657719 h 2563056"/>
              <a:gd name="connsiteX3" fmla="*/ 2628377 w 2628377"/>
              <a:gd name="connsiteY3" fmla="*/ 4844 h 2563056"/>
              <a:gd name="connsiteX4" fmla="*/ 3164 w 2628377"/>
              <a:gd name="connsiteY4" fmla="*/ 0 h 2563056"/>
              <a:gd name="connsiteX0" fmla="*/ 3164 w 2628377"/>
              <a:gd name="connsiteY0" fmla="*/ 0 h 2563056"/>
              <a:gd name="connsiteX1" fmla="*/ 0 w 2628377"/>
              <a:gd name="connsiteY1" fmla="*/ 2563056 h 2563056"/>
              <a:gd name="connsiteX2" fmla="*/ 1843763 w 2628377"/>
              <a:gd name="connsiteY2" fmla="*/ 1657719 h 2563056"/>
              <a:gd name="connsiteX3" fmla="*/ 2628377 w 2628377"/>
              <a:gd name="connsiteY3" fmla="*/ 8321 h 2563056"/>
              <a:gd name="connsiteX4" fmla="*/ 3164 w 2628377"/>
              <a:gd name="connsiteY4" fmla="*/ 0 h 2563056"/>
              <a:gd name="connsiteX0" fmla="*/ 3164 w 2628377"/>
              <a:gd name="connsiteY0" fmla="*/ 0 h 2563056"/>
              <a:gd name="connsiteX1" fmla="*/ 0 w 2628377"/>
              <a:gd name="connsiteY1" fmla="*/ 2563056 h 2563056"/>
              <a:gd name="connsiteX2" fmla="*/ 1843763 w 2628377"/>
              <a:gd name="connsiteY2" fmla="*/ 1657719 h 2563056"/>
              <a:gd name="connsiteX3" fmla="*/ 2628377 w 2628377"/>
              <a:gd name="connsiteY3" fmla="*/ 4844 h 2563056"/>
              <a:gd name="connsiteX4" fmla="*/ 3164 w 2628377"/>
              <a:gd name="connsiteY4" fmla="*/ 0 h 2563056"/>
              <a:gd name="connsiteX0" fmla="*/ 3164 w 2628377"/>
              <a:gd name="connsiteY0" fmla="*/ 892 h 2563948"/>
              <a:gd name="connsiteX1" fmla="*/ 0 w 2628377"/>
              <a:gd name="connsiteY1" fmla="*/ 2563948 h 2563948"/>
              <a:gd name="connsiteX2" fmla="*/ 1843763 w 2628377"/>
              <a:gd name="connsiteY2" fmla="*/ 1658611 h 2563948"/>
              <a:gd name="connsiteX3" fmla="*/ 2628377 w 2628377"/>
              <a:gd name="connsiteY3" fmla="*/ 2259 h 2563948"/>
              <a:gd name="connsiteX4" fmla="*/ 3164 w 2628377"/>
              <a:gd name="connsiteY4" fmla="*/ 892 h 2563948"/>
              <a:gd name="connsiteX0" fmla="*/ 3164 w 2628377"/>
              <a:gd name="connsiteY0" fmla="*/ 0 h 2563056"/>
              <a:gd name="connsiteX1" fmla="*/ 0 w 2628377"/>
              <a:gd name="connsiteY1" fmla="*/ 2563056 h 2563056"/>
              <a:gd name="connsiteX2" fmla="*/ 1843763 w 2628377"/>
              <a:gd name="connsiteY2" fmla="*/ 1657719 h 2563056"/>
              <a:gd name="connsiteX3" fmla="*/ 2628377 w 2628377"/>
              <a:gd name="connsiteY3" fmla="*/ 1367 h 2563056"/>
              <a:gd name="connsiteX4" fmla="*/ 3164 w 2628377"/>
              <a:gd name="connsiteY4" fmla="*/ 0 h 2563056"/>
              <a:gd name="connsiteX0" fmla="*/ 1 w 2625214"/>
              <a:gd name="connsiteY0" fmla="*/ 0 h 2563056"/>
              <a:gd name="connsiteX1" fmla="*/ 414054 w 2625214"/>
              <a:gd name="connsiteY1" fmla="*/ 2563056 h 2563056"/>
              <a:gd name="connsiteX2" fmla="*/ 1840600 w 2625214"/>
              <a:gd name="connsiteY2" fmla="*/ 1657719 h 2563056"/>
              <a:gd name="connsiteX3" fmla="*/ 2625214 w 2625214"/>
              <a:gd name="connsiteY3" fmla="*/ 1367 h 2563056"/>
              <a:gd name="connsiteX4" fmla="*/ 1 w 2625214"/>
              <a:gd name="connsiteY4" fmla="*/ 0 h 2563056"/>
              <a:gd name="connsiteX0" fmla="*/ 1 w 2543060"/>
              <a:gd name="connsiteY0" fmla="*/ 93883 h 2561689"/>
              <a:gd name="connsiteX1" fmla="*/ 331900 w 2543060"/>
              <a:gd name="connsiteY1" fmla="*/ 2561689 h 2561689"/>
              <a:gd name="connsiteX2" fmla="*/ 1758446 w 2543060"/>
              <a:gd name="connsiteY2" fmla="*/ 1656352 h 2561689"/>
              <a:gd name="connsiteX3" fmla="*/ 2543060 w 2543060"/>
              <a:gd name="connsiteY3" fmla="*/ 0 h 2561689"/>
              <a:gd name="connsiteX4" fmla="*/ 1 w 2543060"/>
              <a:gd name="connsiteY4" fmla="*/ 93883 h 2561689"/>
              <a:gd name="connsiteX0" fmla="*/ 0 w 2615687"/>
              <a:gd name="connsiteY0" fmla="*/ 5777 h 2561689"/>
              <a:gd name="connsiteX1" fmla="*/ 404527 w 2615687"/>
              <a:gd name="connsiteY1" fmla="*/ 2561689 h 2561689"/>
              <a:gd name="connsiteX2" fmla="*/ 1831073 w 2615687"/>
              <a:gd name="connsiteY2" fmla="*/ 1656352 h 2561689"/>
              <a:gd name="connsiteX3" fmla="*/ 2615687 w 2615687"/>
              <a:gd name="connsiteY3" fmla="*/ 0 h 2561689"/>
              <a:gd name="connsiteX4" fmla="*/ 0 w 2615687"/>
              <a:gd name="connsiteY4" fmla="*/ 5777 h 2561689"/>
              <a:gd name="connsiteX0" fmla="*/ 0 w 2615687"/>
              <a:gd name="connsiteY0" fmla="*/ 5777 h 2561689"/>
              <a:gd name="connsiteX1" fmla="*/ 404527 w 2615687"/>
              <a:gd name="connsiteY1" fmla="*/ 2561689 h 2561689"/>
              <a:gd name="connsiteX2" fmla="*/ 1831073 w 2615687"/>
              <a:gd name="connsiteY2" fmla="*/ 1656352 h 2561689"/>
              <a:gd name="connsiteX3" fmla="*/ 2615687 w 2615687"/>
              <a:gd name="connsiteY3" fmla="*/ 0 h 2561689"/>
              <a:gd name="connsiteX4" fmla="*/ 0 w 2615687"/>
              <a:gd name="connsiteY4" fmla="*/ 5777 h 2561689"/>
              <a:gd name="connsiteX0" fmla="*/ 0 w 2615687"/>
              <a:gd name="connsiteY0" fmla="*/ 5777 h 2561689"/>
              <a:gd name="connsiteX1" fmla="*/ 404527 w 2615687"/>
              <a:gd name="connsiteY1" fmla="*/ 2561689 h 2561689"/>
              <a:gd name="connsiteX2" fmla="*/ 1831073 w 2615687"/>
              <a:gd name="connsiteY2" fmla="*/ 1656352 h 2561689"/>
              <a:gd name="connsiteX3" fmla="*/ 2615687 w 2615687"/>
              <a:gd name="connsiteY3" fmla="*/ 0 h 2561689"/>
              <a:gd name="connsiteX4" fmla="*/ 0 w 2615687"/>
              <a:gd name="connsiteY4" fmla="*/ 5777 h 2561689"/>
              <a:gd name="connsiteX0" fmla="*/ 0 w 2381134"/>
              <a:gd name="connsiteY0" fmla="*/ 197467 h 2561689"/>
              <a:gd name="connsiteX1" fmla="*/ 169974 w 2381134"/>
              <a:gd name="connsiteY1" fmla="*/ 2561689 h 2561689"/>
              <a:gd name="connsiteX2" fmla="*/ 1596520 w 2381134"/>
              <a:gd name="connsiteY2" fmla="*/ 1656352 h 2561689"/>
              <a:gd name="connsiteX3" fmla="*/ 2381134 w 2381134"/>
              <a:gd name="connsiteY3" fmla="*/ 0 h 2561689"/>
              <a:gd name="connsiteX4" fmla="*/ 0 w 2381134"/>
              <a:gd name="connsiteY4" fmla="*/ 197467 h 2561689"/>
              <a:gd name="connsiteX0" fmla="*/ 0 w 2620449"/>
              <a:gd name="connsiteY0" fmla="*/ 4586 h 2561689"/>
              <a:gd name="connsiteX1" fmla="*/ 409289 w 2620449"/>
              <a:gd name="connsiteY1" fmla="*/ 2561689 h 2561689"/>
              <a:gd name="connsiteX2" fmla="*/ 1835835 w 2620449"/>
              <a:gd name="connsiteY2" fmla="*/ 1656352 h 2561689"/>
              <a:gd name="connsiteX3" fmla="*/ 2620449 w 2620449"/>
              <a:gd name="connsiteY3" fmla="*/ 0 h 2561689"/>
              <a:gd name="connsiteX4" fmla="*/ 0 w 2620449"/>
              <a:gd name="connsiteY4" fmla="*/ 4586 h 2561689"/>
              <a:gd name="connsiteX0" fmla="*/ 0 w 2620449"/>
              <a:gd name="connsiteY0" fmla="*/ 4586 h 2561689"/>
              <a:gd name="connsiteX1" fmla="*/ 409289 w 2620449"/>
              <a:gd name="connsiteY1" fmla="*/ 2561689 h 2561689"/>
              <a:gd name="connsiteX2" fmla="*/ 1835835 w 2620449"/>
              <a:gd name="connsiteY2" fmla="*/ 1656352 h 2561689"/>
              <a:gd name="connsiteX3" fmla="*/ 2620449 w 2620449"/>
              <a:gd name="connsiteY3" fmla="*/ 0 h 2561689"/>
              <a:gd name="connsiteX4" fmla="*/ 0 w 2620449"/>
              <a:gd name="connsiteY4" fmla="*/ 4586 h 2561689"/>
              <a:gd name="connsiteX0" fmla="*/ 0 w 2620449"/>
              <a:gd name="connsiteY0" fmla="*/ 4586 h 2561689"/>
              <a:gd name="connsiteX1" fmla="*/ 409289 w 2620449"/>
              <a:gd name="connsiteY1" fmla="*/ 2561689 h 2561689"/>
              <a:gd name="connsiteX2" fmla="*/ 1835835 w 2620449"/>
              <a:gd name="connsiteY2" fmla="*/ 1656352 h 2561689"/>
              <a:gd name="connsiteX3" fmla="*/ 2620449 w 2620449"/>
              <a:gd name="connsiteY3" fmla="*/ 0 h 2561689"/>
              <a:gd name="connsiteX4" fmla="*/ 0 w 2620449"/>
              <a:gd name="connsiteY4" fmla="*/ 4586 h 2561689"/>
              <a:gd name="connsiteX0" fmla="*/ 0 w 2620449"/>
              <a:gd name="connsiteY0" fmla="*/ 4586 h 2561689"/>
              <a:gd name="connsiteX1" fmla="*/ 409289 w 2620449"/>
              <a:gd name="connsiteY1" fmla="*/ 2561689 h 2561689"/>
              <a:gd name="connsiteX2" fmla="*/ 1835835 w 2620449"/>
              <a:gd name="connsiteY2" fmla="*/ 1656352 h 2561689"/>
              <a:gd name="connsiteX3" fmla="*/ 2620449 w 2620449"/>
              <a:gd name="connsiteY3" fmla="*/ 0 h 2561689"/>
              <a:gd name="connsiteX4" fmla="*/ 0 w 2620449"/>
              <a:gd name="connsiteY4" fmla="*/ 4586 h 2561689"/>
              <a:gd name="connsiteX0" fmla="*/ 0 w 2620449"/>
              <a:gd name="connsiteY0" fmla="*/ 4586 h 2561689"/>
              <a:gd name="connsiteX1" fmla="*/ 409289 w 2620449"/>
              <a:gd name="connsiteY1" fmla="*/ 2561689 h 2561689"/>
              <a:gd name="connsiteX2" fmla="*/ 1835835 w 2620449"/>
              <a:gd name="connsiteY2" fmla="*/ 1656352 h 2561689"/>
              <a:gd name="connsiteX3" fmla="*/ 2620449 w 2620449"/>
              <a:gd name="connsiteY3" fmla="*/ 0 h 2561689"/>
              <a:gd name="connsiteX4" fmla="*/ 0 w 2620449"/>
              <a:gd name="connsiteY4" fmla="*/ 4586 h 2561689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835835 w 2620449"/>
              <a:gd name="connsiteY2" fmla="*/ 1656352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835835 w 2620449"/>
              <a:gd name="connsiteY2" fmla="*/ 1656352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750444 w 2620449"/>
              <a:gd name="connsiteY2" fmla="*/ 1521149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668610 w 2620449"/>
              <a:gd name="connsiteY2" fmla="*/ 1595867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668610 w 2620449"/>
              <a:gd name="connsiteY2" fmla="*/ 1595867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668610 w 2620449"/>
              <a:gd name="connsiteY2" fmla="*/ 1595867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736212 w 2620449"/>
              <a:gd name="connsiteY2" fmla="*/ 1635004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682842 w 2620449"/>
              <a:gd name="connsiteY2" fmla="*/ 1635004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4586 h 2546211"/>
              <a:gd name="connsiteX1" fmla="*/ 3286 w 2620449"/>
              <a:gd name="connsiteY1" fmla="*/ 2546211 h 2546211"/>
              <a:gd name="connsiteX2" fmla="*/ 1682842 w 2620449"/>
              <a:gd name="connsiteY2" fmla="*/ 1635004 h 2546211"/>
              <a:gd name="connsiteX3" fmla="*/ 2620449 w 2620449"/>
              <a:gd name="connsiteY3" fmla="*/ 0 h 2546211"/>
              <a:gd name="connsiteX4" fmla="*/ 0 w 2620449"/>
              <a:gd name="connsiteY4" fmla="*/ 4586 h 2546211"/>
              <a:gd name="connsiteX0" fmla="*/ 0 w 2620449"/>
              <a:gd name="connsiteY0" fmla="*/ 0 h 2541625"/>
              <a:gd name="connsiteX1" fmla="*/ 3286 w 2620449"/>
              <a:gd name="connsiteY1" fmla="*/ 2541625 h 2541625"/>
              <a:gd name="connsiteX2" fmla="*/ 1682842 w 2620449"/>
              <a:gd name="connsiteY2" fmla="*/ 1630418 h 2541625"/>
              <a:gd name="connsiteX3" fmla="*/ 2620449 w 2620449"/>
              <a:gd name="connsiteY3" fmla="*/ 1367 h 2541625"/>
              <a:gd name="connsiteX4" fmla="*/ 0 w 2620449"/>
              <a:gd name="connsiteY4" fmla="*/ 0 h 2541625"/>
              <a:gd name="connsiteX0" fmla="*/ 0 w 2620449"/>
              <a:gd name="connsiteY0" fmla="*/ 0 h 2541625"/>
              <a:gd name="connsiteX1" fmla="*/ 3286 w 2620449"/>
              <a:gd name="connsiteY1" fmla="*/ 2541625 h 2541625"/>
              <a:gd name="connsiteX2" fmla="*/ 1682842 w 2620449"/>
              <a:gd name="connsiteY2" fmla="*/ 1630418 h 2541625"/>
              <a:gd name="connsiteX3" fmla="*/ 2620449 w 2620449"/>
              <a:gd name="connsiteY3" fmla="*/ 177 h 2541625"/>
              <a:gd name="connsiteX4" fmla="*/ 0 w 2620449"/>
              <a:gd name="connsiteY4" fmla="*/ 0 h 2541625"/>
              <a:gd name="connsiteX0" fmla="*/ 0 w 2620449"/>
              <a:gd name="connsiteY0" fmla="*/ 0 h 2541625"/>
              <a:gd name="connsiteX1" fmla="*/ 3286 w 2620449"/>
              <a:gd name="connsiteY1" fmla="*/ 2541625 h 2541625"/>
              <a:gd name="connsiteX2" fmla="*/ 1682842 w 2620449"/>
              <a:gd name="connsiteY2" fmla="*/ 1630418 h 2541625"/>
              <a:gd name="connsiteX3" fmla="*/ 2620449 w 2620449"/>
              <a:gd name="connsiteY3" fmla="*/ 177 h 2541625"/>
              <a:gd name="connsiteX4" fmla="*/ 0 w 2620449"/>
              <a:gd name="connsiteY4" fmla="*/ 0 h 2541625"/>
              <a:gd name="connsiteX0" fmla="*/ 0 w 2620449"/>
              <a:gd name="connsiteY0" fmla="*/ 0 h 2541625"/>
              <a:gd name="connsiteX1" fmla="*/ 3286 w 2620449"/>
              <a:gd name="connsiteY1" fmla="*/ 2541625 h 2541625"/>
              <a:gd name="connsiteX2" fmla="*/ 1682842 w 2620449"/>
              <a:gd name="connsiteY2" fmla="*/ 1630418 h 2541625"/>
              <a:gd name="connsiteX3" fmla="*/ 2620449 w 2620449"/>
              <a:gd name="connsiteY3" fmla="*/ 177 h 2541625"/>
              <a:gd name="connsiteX4" fmla="*/ 0 w 2620449"/>
              <a:gd name="connsiteY4" fmla="*/ 0 h 2541625"/>
              <a:gd name="connsiteX0" fmla="*/ 0 w 2620449"/>
              <a:gd name="connsiteY0" fmla="*/ 0 h 2541625"/>
              <a:gd name="connsiteX1" fmla="*/ 2095 w 2620449"/>
              <a:gd name="connsiteY1" fmla="*/ 2541625 h 2541625"/>
              <a:gd name="connsiteX2" fmla="*/ 1682842 w 2620449"/>
              <a:gd name="connsiteY2" fmla="*/ 1630418 h 2541625"/>
              <a:gd name="connsiteX3" fmla="*/ 2620449 w 2620449"/>
              <a:gd name="connsiteY3" fmla="*/ 177 h 2541625"/>
              <a:gd name="connsiteX4" fmla="*/ 0 w 2620449"/>
              <a:gd name="connsiteY4" fmla="*/ 0 h 2541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0449" h="2541625">
                <a:moveTo>
                  <a:pt x="0" y="0"/>
                </a:moveTo>
                <a:cubicBezTo>
                  <a:pt x="1890" y="85524"/>
                  <a:pt x="2248" y="2469561"/>
                  <a:pt x="2095" y="2541625"/>
                </a:cubicBezTo>
                <a:cubicBezTo>
                  <a:pt x="222338" y="2540257"/>
                  <a:pt x="1246450" y="2053993"/>
                  <a:pt x="1682842" y="1630418"/>
                </a:cubicBezTo>
                <a:cubicBezTo>
                  <a:pt x="2119234" y="1206843"/>
                  <a:pt x="2618797" y="196366"/>
                  <a:pt x="2620449" y="177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15034">
                  <a:alpha val="80000"/>
                </a:srgbClr>
              </a:gs>
              <a:gs pos="100000">
                <a:srgbClr val="F03759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9E053A7C-30B0-4D02-95C0-AF3154BCF25D}"/>
              </a:ext>
            </a:extLst>
          </p:cNvPr>
          <p:cNvSpPr txBox="1">
            <a:spLocks/>
          </p:cNvSpPr>
          <p:nvPr/>
        </p:nvSpPr>
        <p:spPr>
          <a:xfrm>
            <a:off x="10752065" y="6276283"/>
            <a:ext cx="1345545" cy="5252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ircularStd-Bold" panose="020B0804020101010102" pitchFamily="34" charset="0"/>
                <a:ea typeface="+mj-ea"/>
                <a:cs typeface="CircularStd-Bold" panose="020B0804020101010102" pitchFamily="34" charset="0"/>
              </a:defRPr>
            </a:lvl1pPr>
          </a:lstStyle>
          <a:p>
            <a:pPr algn="r"/>
            <a:r>
              <a:rPr lang="en-US" sz="3200" dirty="0">
                <a:solidFill>
                  <a:schemeClr val="bg1">
                    <a:alpha val="80000"/>
                  </a:schemeClr>
                </a:solidFill>
                <a:latin typeface="CircularStd-Black" panose="020B0A04020101010102" pitchFamily="34" charset="0"/>
                <a:cs typeface="CircularStd-Black" panose="020B0A04020101010102" pitchFamily="34" charset="0"/>
              </a:rPr>
              <a:t>Sudo</a:t>
            </a:r>
            <a:endParaRPr lang="en-AU" sz="3200" dirty="0">
              <a:solidFill>
                <a:schemeClr val="bg1">
                  <a:alpha val="80000"/>
                </a:schemeClr>
              </a:solidFill>
              <a:latin typeface="CircularStd-Black" panose="020B0A04020101010102" pitchFamily="34" charset="0"/>
              <a:cs typeface="CircularStd-Black" panose="020B0A04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0317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28B95-2243-4867-84AF-A68CCDE77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28C72-FDD8-4762-9890-27473B494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B0805E-F397-44FD-BB9A-D10D85B5A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E950B5-4C2C-4F4F-8082-44B8283B0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93CF-E310-424F-9B53-1498E0ECD8CF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C08FA-436F-4C32-911A-6047CE1E2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505A87-5D83-4752-8D4C-4D01BA2FB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58ED-D7AF-467D-8C36-874046B523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1415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3BAC6-507C-48D7-9E67-BBFC267A3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707F9-C6E8-4F73-88BD-02907E09F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4DCD08-6EF6-47AF-AFCE-8A0D3A494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6433A3-658C-47B4-AEF7-62F10AF837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F7A9A3-C916-49BE-90D4-EE018CF1F3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934EDC-AED7-436E-A0CF-39DA4747A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93CF-E310-424F-9B53-1498E0ECD8CF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2C375C-9C3C-4FEC-B5A5-76356570C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51C91F-3A22-4C11-9080-F9E4D5CAE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58ED-D7AF-467D-8C36-874046B523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26366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4E709-FF6C-468D-94A8-F6BD07E8B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456586-21A0-43D6-812A-918E9323C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93CF-E310-424F-9B53-1498E0ECD8CF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5B20AE-445B-476C-BB6C-6E73F85B4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BC5DCA-E401-4FDB-8DBD-8B2EF4914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58ED-D7AF-467D-8C36-874046B523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3299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D1B14B-3DEB-4CB0-A06F-8DFE2F9A2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93CF-E310-424F-9B53-1498E0ECD8CF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9D6712-66F9-46CA-BFC8-668382556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00F8DA-C5C6-47B2-B1FB-C00BAD7EA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58ED-D7AF-467D-8C36-874046B523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9469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04C41-B542-47A2-B73C-2051645A1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C9EA0-255F-4E54-929A-F3AB5C6E5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61123-507E-4314-AE80-3E1CC5E83E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53A876-D5B3-4C9D-8E21-B0BE36665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93CF-E310-424F-9B53-1498E0ECD8CF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D3170-AD95-4213-A280-7DA52898E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C3460-0408-4E82-9D81-7D5CA6D58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58ED-D7AF-467D-8C36-874046B523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8624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D969E-DEA6-4BEA-BB47-AA5F831ED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6C92CB-6C43-4CEE-9C0B-924090A9AE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4CB7B2-5970-41F9-B74F-254B1F6510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8AD7B6-C829-46FF-9FB1-4BED0908B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993CF-E310-424F-9B53-1498E0ECD8CF}" type="datetimeFigureOut">
              <a:rPr lang="en-AU" smtClean="0"/>
              <a:t>6/04/2022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92BE53-BFFD-4556-AEEE-7351200D6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CBAA97-BA56-4255-8B57-3B3B05A91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B58ED-D7AF-467D-8C36-874046B523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75273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8F4EF6-F21D-4CCE-BC4A-037F42A6A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F1CD5-701D-4E96-A83B-7D3F558BE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A9F852-1861-4C90-914B-083A067ACF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ircularStd-Black" panose="020B0A04020101010102" pitchFamily="34" charset="0"/>
                <a:cs typeface="CircularStd-Black" panose="020B0A04020101010102" pitchFamily="34" charset="0"/>
              </a:defRPr>
            </a:lvl1pPr>
          </a:lstStyle>
          <a:p>
            <a:fld id="{0E6993CF-E310-424F-9B53-1498E0ECD8CF}" type="datetimeFigureOut">
              <a:rPr lang="en-AU" smtClean="0"/>
              <a:pPr/>
              <a:t>6/04/2022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7B990-F273-4FCD-899D-C4D04510E0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ircularStd-Black" panose="020B0A04020101010102" pitchFamily="34" charset="0"/>
                <a:cs typeface="CircularStd-Black" panose="020B0A04020101010102" pitchFamily="34" charset="0"/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3E858-49DE-480E-AF8D-ED57B1E0C3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24837" y="182562"/>
            <a:ext cx="575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ircularStd-Black" panose="020B0A04020101010102" pitchFamily="34" charset="0"/>
                <a:cs typeface="CircularStd-Black" panose="020B0A04020101010102" pitchFamily="34" charset="0"/>
              </a:defRPr>
            </a:lvl1pPr>
          </a:lstStyle>
          <a:p>
            <a:fld id="{5EFB58ED-D7AF-467D-8C36-874046B52326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8C76EF-72E6-4DD4-A822-73905534EF55}"/>
              </a:ext>
            </a:extLst>
          </p:cNvPr>
          <p:cNvSpPr/>
          <p:nvPr/>
        </p:nvSpPr>
        <p:spPr>
          <a:xfrm rot="10800000">
            <a:off x="-1622" y="0"/>
            <a:ext cx="107810" cy="6858000"/>
          </a:xfrm>
          <a:custGeom>
            <a:avLst/>
            <a:gdLst>
              <a:gd name="connsiteX0" fmla="*/ 0 w 107810"/>
              <a:gd name="connsiteY0" fmla="*/ 0 h 6858000"/>
              <a:gd name="connsiteX1" fmla="*/ 107810 w 107810"/>
              <a:gd name="connsiteY1" fmla="*/ 0 h 6858000"/>
              <a:gd name="connsiteX2" fmla="*/ 107810 w 107810"/>
              <a:gd name="connsiteY2" fmla="*/ 6858000 h 6858000"/>
              <a:gd name="connsiteX3" fmla="*/ 0 w 107810"/>
              <a:gd name="connsiteY3" fmla="*/ 6858000 h 6858000"/>
              <a:gd name="connsiteX4" fmla="*/ 0 w 107810"/>
              <a:gd name="connsiteY4" fmla="*/ 0 h 6858000"/>
              <a:gd name="connsiteX0" fmla="*/ 0 w 107810"/>
              <a:gd name="connsiteY0" fmla="*/ 0 h 6858000"/>
              <a:gd name="connsiteX1" fmla="*/ 107810 w 107810"/>
              <a:gd name="connsiteY1" fmla="*/ 0 h 6858000"/>
              <a:gd name="connsiteX2" fmla="*/ 107810 w 107810"/>
              <a:gd name="connsiteY2" fmla="*/ 6858000 h 6858000"/>
              <a:gd name="connsiteX3" fmla="*/ 0 w 107810"/>
              <a:gd name="connsiteY3" fmla="*/ 6858000 h 6858000"/>
              <a:gd name="connsiteX4" fmla="*/ 2048 w 107810"/>
              <a:gd name="connsiteY4" fmla="*/ 6578600 h 6858000"/>
              <a:gd name="connsiteX5" fmla="*/ 0 w 10781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7810" h="6858000">
                <a:moveTo>
                  <a:pt x="0" y="0"/>
                </a:moveTo>
                <a:lnTo>
                  <a:pt x="107810" y="0"/>
                </a:lnTo>
                <a:lnTo>
                  <a:pt x="107810" y="6858000"/>
                </a:lnTo>
                <a:lnTo>
                  <a:pt x="0" y="6858000"/>
                </a:lnTo>
                <a:cubicBezTo>
                  <a:pt x="683" y="6764867"/>
                  <a:pt x="1365" y="6671733"/>
                  <a:pt x="2048" y="6578600"/>
                </a:cubicBezTo>
                <a:cubicBezTo>
                  <a:pt x="1365" y="4385733"/>
                  <a:pt x="683" y="2192867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911AFF"/>
              </a:gs>
              <a:gs pos="100000">
                <a:srgbClr val="F15034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474A36D-AEE6-48F8-842E-073E55FB7D93}"/>
              </a:ext>
            </a:extLst>
          </p:cNvPr>
          <p:cNvSpPr txBox="1">
            <a:spLocks/>
          </p:cNvSpPr>
          <p:nvPr/>
        </p:nvSpPr>
        <p:spPr>
          <a:xfrm>
            <a:off x="10752065" y="6276283"/>
            <a:ext cx="1345545" cy="5252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CircularStd-Bold" panose="020B0804020101010102" pitchFamily="34" charset="0"/>
                <a:ea typeface="+mj-ea"/>
                <a:cs typeface="CircularStd-Bold" panose="020B0804020101010102" pitchFamily="34" charset="0"/>
              </a:defRPr>
            </a:lvl1pPr>
          </a:lstStyle>
          <a:p>
            <a:pPr algn="r"/>
            <a:r>
              <a:rPr lang="en-US" sz="3200" dirty="0">
                <a:gradFill>
                  <a:gsLst>
                    <a:gs pos="0">
                      <a:srgbClr val="F03759"/>
                    </a:gs>
                    <a:gs pos="100000">
                      <a:srgbClr val="F15034"/>
                    </a:gs>
                  </a:gsLst>
                  <a:lin ang="13500000" scaled="1"/>
                </a:gradFill>
                <a:latin typeface="CircularStd-Black" panose="020B0A04020101010102" pitchFamily="34" charset="0"/>
                <a:cs typeface="CircularStd-Black" panose="020B0A04020101010102" pitchFamily="34" charset="0"/>
              </a:rPr>
              <a:t>Sudo</a:t>
            </a:r>
            <a:endParaRPr lang="en-AU" sz="3200" dirty="0">
              <a:gradFill>
                <a:gsLst>
                  <a:gs pos="0">
                    <a:srgbClr val="F03759"/>
                  </a:gs>
                  <a:gs pos="100000">
                    <a:srgbClr val="F15034"/>
                  </a:gs>
                </a:gsLst>
                <a:lin ang="13500000" scaled="1"/>
              </a:gradFill>
              <a:latin typeface="CircularStd-Black" panose="020B0A04020101010102" pitchFamily="34" charset="0"/>
              <a:cs typeface="CircularStd-Black" panose="020B0A04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32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ircularStd-Bold" panose="020B0804020101010102" pitchFamily="34" charset="0"/>
          <a:ea typeface="+mj-ea"/>
          <a:cs typeface="CircularStd-Bold" panose="020B0804020101010102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mphor-Regular" panose="020B05040304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mphor-Regular" panose="020B05040304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mphor-Regular" panose="020B05040304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mphor-Regular" panose="020B05040304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mphor-Regular" panose="020B05040304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99A52-0179-4E3E-99B3-370C170973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Electronic Badge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3854E6-DD02-48D0-B90E-695B862CB3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UC ENGINEERING SOCIETY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B6058C4-AF38-4816-B4CB-22EDA45607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24278" y="5365451"/>
            <a:ext cx="657225" cy="67627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F77314D-FAC2-4825-A100-CBF0685260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03410" y="2101635"/>
            <a:ext cx="2935727" cy="149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79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AAA70-0BC1-44D1-B18F-C89BF3BFF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Safety First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AAAFE0-A976-4672-9EEC-3E2849C949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43241232"/>
      </p:ext>
    </p:extLst>
  </p:cSld>
  <p:clrMapOvr>
    <a:masterClrMapping/>
  </p:clrMapOvr>
</p:sld>
</file>

<file path=ppt/theme/theme1.xml><?xml version="1.0" encoding="utf-8"?>
<a:theme xmlns:a="http://schemas.openxmlformats.org/drawingml/2006/main" name="Su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do" id="{08B757F5-9283-4F2F-AE21-00534821A90F}" vid="{78E4535C-BD69-4484-ABFC-0851FE3720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Sudo PowerPoint Theme</Template>
  <TotalTime>2</TotalTime>
  <Words>8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Camphor-Regular</vt:lpstr>
      <vt:lpstr>CircularStd-Black</vt:lpstr>
      <vt:lpstr>CircularStd-Bold</vt:lpstr>
      <vt:lpstr>Sudo</vt:lpstr>
      <vt:lpstr>Electronic Badge Workshop</vt:lpstr>
      <vt:lpstr>Safety First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 Badge Workshop</dc:title>
  <dc:creator>Jed Hodson</dc:creator>
  <cp:lastModifiedBy>Jed Hodson</cp:lastModifiedBy>
  <cp:revision>1</cp:revision>
  <dcterms:created xsi:type="dcterms:W3CDTF">2022-04-06T06:47:43Z</dcterms:created>
  <dcterms:modified xsi:type="dcterms:W3CDTF">2022-04-06T06:49:54Z</dcterms:modified>
</cp:coreProperties>
</file>

<file path=docProps/thumbnail.jpeg>
</file>